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412" r:id="rId2"/>
    <p:sldId id="420" r:id="rId3"/>
    <p:sldId id="256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3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ruzzaman Sakib" initials="NS" lastIdx="4" clrIdx="0">
    <p:extLst>
      <p:ext uri="{19B8F6BF-5375-455C-9EA6-DF929625EA0E}">
        <p15:presenceInfo xmlns:p15="http://schemas.microsoft.com/office/powerpoint/2012/main" userId="S::nsakib@crimson.ua.edu::17f54fea-811f-4b74-9a5b-6784aad519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2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EAEC9-3B4F-4CF9-A406-DCE83B8FA269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43CE4-B545-4BBA-B232-7E2E25F38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75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23A375-B0EF-B043-914D-3DB534F0FE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92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>
                <a:latin typeface="Cooper Black" charset="0"/>
                <a:ea typeface="Cooper Black" charset="0"/>
                <a:cs typeface="Cooper Black" charset="0"/>
              </a:defRPr>
            </a:lvl1pPr>
          </a:lstStyle>
          <a:p>
            <a:r>
              <a:rPr lang="en-US" b="1"/>
              <a:t>AdHiMad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79A02-7583-0A4C-B996-8A3A8D1BC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5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AdHiMad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79A02-7583-0A4C-B996-8A3A8D1BC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2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AdHiMad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79A02-7583-0A4C-B996-8A3A8D1BC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0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58669"/>
          </a:xfrm>
        </p:spPr>
        <p:txBody>
          <a:bodyPr/>
          <a:lstStyle>
            <a:lvl1pPr algn="ctr"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7258"/>
            <a:ext cx="10515600" cy="4651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b="1">
                <a:latin typeface="Cooper Black" charset="0"/>
                <a:ea typeface="Cooper Black" charset="0"/>
                <a:cs typeface="Cooper Black" charset="0"/>
              </a:rPr>
              <a:t>AdHiMad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79A02-7583-0A4C-B996-8A3A8D1BC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2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oper Black" charset="0"/>
                <a:ea typeface="Cooper Black" charset="0"/>
                <a:cs typeface="Cooper Black" charset="0"/>
              </a:defRPr>
            </a:lvl1pPr>
          </a:lstStyle>
          <a:p>
            <a:r>
              <a:rPr lang="en-US"/>
              <a:t>AdHiMad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79A02-7583-0A4C-B996-8A3A8D1BC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oper Black" charset="0"/>
                <a:ea typeface="Cooper Black" charset="0"/>
                <a:cs typeface="Cooper Black" charset="0"/>
              </a:defRPr>
            </a:lvl1pPr>
          </a:lstStyle>
          <a:p>
            <a:r>
              <a:rPr lang="en-US"/>
              <a:t>AdHiMad Lab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79A02-7583-0A4C-B996-8A3A8D1BC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4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58669"/>
          </a:xfrm>
        </p:spPr>
        <p:txBody>
          <a:bodyPr/>
          <a:lstStyle>
            <a:lvl1pPr algn="ctr">
              <a:defRPr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4301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6692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4301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6692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oper Black" charset="0"/>
                <a:ea typeface="Cooper Black" charset="0"/>
                <a:cs typeface="Cooper Black" charset="0"/>
              </a:defRPr>
            </a:lvl1pPr>
          </a:lstStyle>
          <a:p>
            <a:r>
              <a:rPr lang="en-US"/>
              <a:t>AdHiMad Lab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479A02-7583-0A4C-B996-8A3A8D1BCE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3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b="1">
                <a:latin typeface="Cooper Black" charset="0"/>
                <a:ea typeface="Cooper Black" charset="0"/>
                <a:cs typeface="Cooper Black" charset="0"/>
              </a:rPr>
              <a:t>AdHiMad Lab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79A02-7583-0A4C-B996-8A3A8D1BC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8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oper Black" charset="0"/>
                <a:ea typeface="Cooper Black" charset="0"/>
                <a:cs typeface="Cooper Black" charset="0"/>
              </a:defRPr>
            </a:lvl1pPr>
          </a:lstStyle>
          <a:p>
            <a:r>
              <a:rPr lang="en-US"/>
              <a:t>AdHiMad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54067" y="6356349"/>
            <a:ext cx="2743200" cy="365125"/>
          </a:xfrm>
        </p:spPr>
        <p:txBody>
          <a:bodyPr/>
          <a:lstStyle/>
          <a:p>
            <a:fld id="{FC479A02-7583-0A4C-B996-8A3A8D1BC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7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oper Black" charset="0"/>
                <a:ea typeface="Cooper Black" charset="0"/>
                <a:cs typeface="Cooper Black" charset="0"/>
              </a:defRPr>
            </a:lvl1pPr>
          </a:lstStyle>
          <a:p>
            <a:r>
              <a:rPr lang="en-US"/>
              <a:t>AdHiMad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79A02-7583-0A4C-B996-8A3A8D1BC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3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oper Black" charset="0"/>
                <a:ea typeface="Cooper Black" charset="0"/>
                <a:cs typeface="Cooper Black" charset="0"/>
              </a:defRPr>
            </a:lvl1pPr>
          </a:lstStyle>
          <a:p>
            <a:r>
              <a:rPr lang="en-US"/>
              <a:t>AdHiMad 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79A02-7583-0A4C-B996-8A3A8D1BC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9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ChangeArrowheads="1"/>
          </p:cNvSpPr>
          <p:nvPr userDrawn="1"/>
        </p:nvSpPr>
        <p:spPr bwMode="auto">
          <a:xfrm>
            <a:off x="0" y="6196013"/>
            <a:ext cx="12192000" cy="655637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0" y="365125"/>
            <a:ext cx="12192000" cy="79692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825625"/>
            <a:ext cx="10515600" cy="417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b="1" dirty="0" err="1">
                <a:latin typeface="Cooper Black" charset="0"/>
                <a:ea typeface="Cooper Black" charset="0"/>
                <a:cs typeface="Cooper Black" charset="0"/>
              </a:rPr>
              <a:t>AdHiMad</a:t>
            </a:r>
            <a:r>
              <a:rPr lang="en-US" b="1" dirty="0">
                <a:latin typeface="Cooper Black" charset="0"/>
                <a:ea typeface="Cooper Black" charset="0"/>
                <a:cs typeface="Cooper Black" charset="0"/>
              </a:rPr>
              <a:t> Lab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930486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Cooper Black" charset="0"/>
                <a:ea typeface="Cooper Black" charset="0"/>
                <a:cs typeface="Cooper Black" charset="0"/>
              </a:defRPr>
            </a:lvl1pPr>
          </a:lstStyle>
          <a:p>
            <a:fld id="{FC479A02-7583-0A4C-B996-8A3A8D1BCEA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809722-8DEA-F04A-AD06-E19DC9AE2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867" t="89741" r="92772" b="4319"/>
          <a:stretch/>
        </p:blipFill>
        <p:spPr>
          <a:xfrm>
            <a:off x="76200" y="6203156"/>
            <a:ext cx="635000" cy="6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8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69027"/>
            <a:ext cx="12192000" cy="2376151"/>
          </a:xfrm>
        </p:spPr>
        <p:txBody>
          <a:bodyPr anchor="ctr">
            <a:normAutofit/>
          </a:bodyPr>
          <a:lstStyle/>
          <a:p>
            <a:r>
              <a:rPr lang="en-US" b="1" dirty="0"/>
              <a:t>Weekly Meeting </a:t>
            </a:r>
            <a:br>
              <a:rPr lang="en-US" b="1" dirty="0"/>
            </a:br>
            <a:r>
              <a:rPr lang="en-US" sz="4400" b="1" dirty="0"/>
              <a:t>Dec 08, 2023</a:t>
            </a:r>
            <a:endParaRPr lang="en-US" b="1" dirty="0"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5879" y="3921282"/>
            <a:ext cx="9869577" cy="1124851"/>
          </a:xfrm>
        </p:spPr>
        <p:txBody>
          <a:bodyPr anchor="ctr">
            <a:normAutofit/>
          </a:bodyPr>
          <a:lstStyle/>
          <a:p>
            <a:r>
              <a:rPr lang="en-US" sz="4000" dirty="0"/>
              <a:t>Nuruzzaman Sakib</a:t>
            </a:r>
            <a:endParaRPr lang="en-US" sz="4000" baseline="300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03544" y="5503333"/>
            <a:ext cx="9869577" cy="518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 of Mechanical Engineering, University of Alabama,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Tuscaloosa, AL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448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32C7-0E2A-4166-9DB6-E3F59005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4-8-4-8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A9063-B8EA-43AA-9DA8-F4DECFEF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34" y="2127990"/>
            <a:ext cx="9172575" cy="32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E5CF-C682-4817-98D1-8CB2D902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44484448….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F59CC-E2D1-4E4C-8C5D-A7A709E0A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423" y="1508991"/>
            <a:ext cx="6296025" cy="44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991E-8908-4AE7-AD49-7F1E6E19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4484448…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DF6DE-41DC-489F-82DF-3C5BA2E4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971675"/>
            <a:ext cx="3543300" cy="4048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8B7A1-B214-44BC-87A9-ACB5FB3C81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577572" y="1647143"/>
            <a:ext cx="3543300" cy="4048409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BB612657-9651-43A8-9D82-74391FC9FBE8}"/>
              </a:ext>
            </a:extLst>
          </p:cNvPr>
          <p:cNvSpPr/>
          <p:nvPr/>
        </p:nvSpPr>
        <p:spPr>
          <a:xfrm>
            <a:off x="5512526" y="2072640"/>
            <a:ext cx="391885" cy="78377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3DA5C78-76E4-41B1-9770-D8D5386519CB}"/>
              </a:ext>
            </a:extLst>
          </p:cNvPr>
          <p:cNvSpPr/>
          <p:nvPr/>
        </p:nvSpPr>
        <p:spPr>
          <a:xfrm flipH="1">
            <a:off x="5349107" y="3007542"/>
            <a:ext cx="391885" cy="7837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0FE3F6F9-7CB4-4199-B9A8-5FBB77962BA9}"/>
              </a:ext>
            </a:extLst>
          </p:cNvPr>
          <p:cNvSpPr/>
          <p:nvPr/>
        </p:nvSpPr>
        <p:spPr>
          <a:xfrm flipH="1">
            <a:off x="5333735" y="3632158"/>
            <a:ext cx="391885" cy="7837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AA064B8-02CA-4488-9F7E-F9367071F871}"/>
              </a:ext>
            </a:extLst>
          </p:cNvPr>
          <p:cNvSpPr/>
          <p:nvPr/>
        </p:nvSpPr>
        <p:spPr>
          <a:xfrm flipH="1">
            <a:off x="5372918" y="4272252"/>
            <a:ext cx="391885" cy="7837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41603813-AB9E-4F0F-8AD4-FF731665874A}"/>
              </a:ext>
            </a:extLst>
          </p:cNvPr>
          <p:cNvSpPr/>
          <p:nvPr/>
        </p:nvSpPr>
        <p:spPr>
          <a:xfrm>
            <a:off x="5523753" y="5233281"/>
            <a:ext cx="391885" cy="78377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4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2C78-7476-4170-B930-C485975C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ED8D5-A435-41D1-B09F-2F0FE8F97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the unit cell using ASE library (python module)</a:t>
            </a:r>
          </a:p>
          <a:p>
            <a:r>
              <a:rPr lang="en-US" dirty="0"/>
              <a:t>Defined the replication number for x and y direction</a:t>
            </a:r>
          </a:p>
          <a:p>
            <a:pPr lvl="1"/>
            <a:r>
              <a:rPr lang="en-US" dirty="0"/>
              <a:t>Y direction replication from number of tetragon and octagon</a:t>
            </a:r>
          </a:p>
          <a:p>
            <a:pPr lvl="1"/>
            <a:r>
              <a:rPr lang="en-US" dirty="0"/>
              <a:t>X direction is user’s choice</a:t>
            </a:r>
          </a:p>
          <a:p>
            <a:r>
              <a:rPr lang="en-US" dirty="0"/>
              <a:t>Then mirrored the structure to create a mirror boundary</a:t>
            </a:r>
          </a:p>
          <a:p>
            <a:r>
              <a:rPr lang="en-US" dirty="0"/>
              <a:t>Add atoms near boundary to create the specified defect at boundary</a:t>
            </a:r>
          </a:p>
          <a:p>
            <a:r>
              <a:rPr lang="en-US" dirty="0"/>
              <a:t>Stich the original and mirrored structure and create the final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57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3214-50BC-409D-B2DB-33C10890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using my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D4598-AC04-405F-99C9-A87135C48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73" y="1474644"/>
            <a:ext cx="7977453" cy="4351338"/>
          </a:xfrm>
        </p:spPr>
      </p:pic>
    </p:spTree>
    <p:extLst>
      <p:ext uri="{BB962C8B-B14F-4D97-AF65-F5344CB8AC3E}">
        <p14:creationId xmlns:p14="http://schemas.microsoft.com/office/powerpoint/2010/main" val="3681595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oper Black" charset="0"/>
                <a:ea typeface="Cooper Black" charset="0"/>
                <a:cs typeface="Cooper Black" charset="0"/>
              </a:rPr>
              <a:t>AdHiMad Lab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oper Black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79A02-7583-0A4C-B996-8A3A8D1BCE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oper Black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oper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61193" y="2967335"/>
            <a:ext cx="3069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2458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E921-B21A-4970-B566-349506C6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4-8 GBs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F1789-1E15-413A-9968-FFE84463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>
                <a:latin typeface="Cooper Black" charset="0"/>
                <a:ea typeface="Cooper Black" charset="0"/>
                <a:cs typeface="Cooper Black" charset="0"/>
              </a:rPr>
              <a:t>AdHiMad Lab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A25AC-2602-4364-B769-8E2B4D15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79A02-7583-0A4C-B996-8A3A8D1BCEA6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A close-up of a grey surface&#10;&#10;Description automatically generated">
            <a:extLst>
              <a:ext uri="{FF2B5EF4-FFF2-40B4-BE49-F238E27FC236}">
                <a16:creationId xmlns:a16="http://schemas.microsoft.com/office/drawing/2014/main" id="{1916AAB0-2A6E-4D11-B874-D41EE8FB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5" y="1271172"/>
            <a:ext cx="4575399" cy="47277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4B4ECE-15B3-4FC2-9B8E-1CC1F6E67B44}"/>
              </a:ext>
            </a:extLst>
          </p:cNvPr>
          <p:cNvSpPr txBox="1"/>
          <p:nvPr/>
        </p:nvSpPr>
        <p:spPr>
          <a:xfrm>
            <a:off x="5335571" y="1630837"/>
            <a:ext cx="647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Tried to create this GBS with 4-8 defects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36ACC2-0751-4315-926B-9F7AECD19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491" y="2769493"/>
            <a:ext cx="5671907" cy="30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1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14696F-32AB-4E1B-9891-7057ED068479}"/>
              </a:ext>
            </a:extLst>
          </p:cNvPr>
          <p:cNvGrpSpPr/>
          <p:nvPr/>
        </p:nvGrpSpPr>
        <p:grpSpPr>
          <a:xfrm>
            <a:off x="941713" y="2203899"/>
            <a:ext cx="10456355" cy="3083746"/>
            <a:chOff x="470263" y="2096593"/>
            <a:chExt cx="11477897" cy="3385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94BCF5-2E45-43BD-A526-444B554F2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144" b="9101"/>
            <a:stretch/>
          </p:blipFill>
          <p:spPr>
            <a:xfrm>
              <a:off x="470263" y="2096593"/>
              <a:ext cx="11477897" cy="3376307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3EA7A72-007E-40B7-90B4-DA37FB6F4851}"/>
                </a:ext>
              </a:extLst>
            </p:cNvPr>
            <p:cNvGrpSpPr/>
            <p:nvPr/>
          </p:nvGrpSpPr>
          <p:grpSpPr>
            <a:xfrm>
              <a:off x="5398561" y="2105301"/>
              <a:ext cx="1015131" cy="3376307"/>
              <a:chOff x="5235426" y="2297318"/>
              <a:chExt cx="1078288" cy="3586366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335278C-C5AD-4EB5-ACF6-C3DA9436FEB3}"/>
                  </a:ext>
                </a:extLst>
              </p:cNvPr>
              <p:cNvGrpSpPr/>
              <p:nvPr/>
            </p:nvGrpSpPr>
            <p:grpSpPr>
              <a:xfrm>
                <a:off x="5235426" y="2667000"/>
                <a:ext cx="1078288" cy="3216684"/>
                <a:chOff x="5235426" y="2667000"/>
                <a:chExt cx="1078288" cy="321668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FACC4A2-E142-4279-A055-60D22078B35C}"/>
                    </a:ext>
                  </a:extLst>
                </p:cNvPr>
                <p:cNvGrpSpPr/>
                <p:nvPr/>
              </p:nvGrpSpPr>
              <p:grpSpPr>
                <a:xfrm>
                  <a:off x="5247460" y="2667000"/>
                  <a:ext cx="1066254" cy="1078081"/>
                  <a:chOff x="5247460" y="2667000"/>
                  <a:chExt cx="1066254" cy="1078081"/>
                </a:xfrm>
              </p:grpSpPr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C5464155-E268-4429-94F5-800D327F2CEC}"/>
                      </a:ext>
                    </a:extLst>
                  </p:cNvPr>
                  <p:cNvCxnSpPr/>
                  <p:nvPr/>
                </p:nvCxnSpPr>
                <p:spPr>
                  <a:xfrm>
                    <a:off x="5438775" y="26670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CD192C94-02DC-4EA3-9814-335F5F8615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47460" y="2675709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FB40701E-6081-4A36-889F-43B3656F0D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8557" y="2673532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B4F47A12-5375-44E0-9B8F-0D515093B4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60161" y="3009551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49D494E9-D84C-4D46-9FDC-EEF5407D19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88190" y="3401092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99EF1922-7E0E-459F-BB05-BC08D952390D}"/>
                      </a:ext>
                    </a:extLst>
                  </p:cNvPr>
                  <p:cNvCxnSpPr/>
                  <p:nvPr/>
                </p:nvCxnSpPr>
                <p:spPr>
                  <a:xfrm>
                    <a:off x="5667375" y="3737111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D3AB1D34-B4B2-43CB-9489-0AC34820C26A}"/>
                    </a:ext>
                  </a:extLst>
                </p:cNvPr>
                <p:cNvGrpSpPr/>
                <p:nvPr/>
              </p:nvGrpSpPr>
              <p:grpSpPr>
                <a:xfrm rot="3735751">
                  <a:off x="5241340" y="4453651"/>
                  <a:ext cx="1066254" cy="1078081"/>
                  <a:chOff x="5247460" y="2667000"/>
                  <a:chExt cx="1066254" cy="1078081"/>
                </a:xfrm>
              </p:grpSpPr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F0C083AE-A8ED-4B6C-97F9-CFB63FE19F40}"/>
                      </a:ext>
                    </a:extLst>
                  </p:cNvPr>
                  <p:cNvCxnSpPr/>
                  <p:nvPr/>
                </p:nvCxnSpPr>
                <p:spPr>
                  <a:xfrm>
                    <a:off x="5438775" y="26670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85CDB28D-144B-4F49-B780-74648B9DAD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47460" y="2675709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09412138-D9D6-485F-A3C4-A1014A1B19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8557" y="2673532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2D2592F2-B477-469F-A005-C4B76546EA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60161" y="3009551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28047674-039A-4248-842D-296F775A1B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88190" y="3401092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ADCCADCA-F785-4754-9452-CB8C00C7FFC2}"/>
                      </a:ext>
                    </a:extLst>
                  </p:cNvPr>
                  <p:cNvCxnSpPr/>
                  <p:nvPr/>
                </p:nvCxnSpPr>
                <p:spPr>
                  <a:xfrm>
                    <a:off x="5667375" y="3737111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Diamond 32">
                  <a:extLst>
                    <a:ext uri="{FF2B5EF4-FFF2-40B4-BE49-F238E27FC236}">
                      <a16:creationId xmlns:a16="http://schemas.microsoft.com/office/drawing/2014/main" id="{B15FF9E2-3330-415D-B479-B06C2E6326AB}"/>
                    </a:ext>
                  </a:extLst>
                </p:cNvPr>
                <p:cNvSpPr/>
                <p:nvPr/>
              </p:nvSpPr>
              <p:spPr>
                <a:xfrm>
                  <a:off x="5268212" y="3386545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Diamond 33">
                  <a:extLst>
                    <a:ext uri="{FF2B5EF4-FFF2-40B4-BE49-F238E27FC236}">
                      <a16:creationId xmlns:a16="http://schemas.microsoft.com/office/drawing/2014/main" id="{1DB42ED9-F230-46C1-B962-130EB7CD8E93}"/>
                    </a:ext>
                  </a:extLst>
                </p:cNvPr>
                <p:cNvSpPr/>
                <p:nvPr/>
              </p:nvSpPr>
              <p:spPr>
                <a:xfrm>
                  <a:off x="5257202" y="4114105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Diamond 34">
                  <a:extLst>
                    <a:ext uri="{FF2B5EF4-FFF2-40B4-BE49-F238E27FC236}">
                      <a16:creationId xmlns:a16="http://schemas.microsoft.com/office/drawing/2014/main" id="{0B825F61-7401-4E55-99DB-F74F9E9E0B44}"/>
                    </a:ext>
                  </a:extLst>
                </p:cNvPr>
                <p:cNvSpPr/>
                <p:nvPr/>
              </p:nvSpPr>
              <p:spPr>
                <a:xfrm>
                  <a:off x="5878557" y="5170452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Diamond 36">
                <a:extLst>
                  <a:ext uri="{FF2B5EF4-FFF2-40B4-BE49-F238E27FC236}">
                    <a16:creationId xmlns:a16="http://schemas.microsoft.com/office/drawing/2014/main" id="{0C72D437-F7D0-4C3B-9753-C9B23C52D309}"/>
                  </a:ext>
                </a:extLst>
              </p:cNvPr>
              <p:cNvSpPr/>
              <p:nvPr/>
            </p:nvSpPr>
            <p:spPr>
              <a:xfrm>
                <a:off x="5894100" y="2297318"/>
                <a:ext cx="392620" cy="713232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37C6EF-6003-460A-9CE6-71E301C2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448448…GB</a:t>
            </a:r>
          </a:p>
        </p:txBody>
      </p:sp>
    </p:spTree>
    <p:extLst>
      <p:ext uri="{BB962C8B-B14F-4D97-AF65-F5344CB8AC3E}">
        <p14:creationId xmlns:p14="http://schemas.microsoft.com/office/powerpoint/2010/main" val="266104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5DFE64-55B7-480B-B42D-1B8C166A6612}"/>
              </a:ext>
            </a:extLst>
          </p:cNvPr>
          <p:cNvSpPr txBox="1"/>
          <p:nvPr/>
        </p:nvSpPr>
        <p:spPr>
          <a:xfrm>
            <a:off x="4945107" y="306705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9A6043-691E-4A50-A9D5-4A022301F867}"/>
              </a:ext>
            </a:extLst>
          </p:cNvPr>
          <p:cNvGrpSpPr/>
          <p:nvPr/>
        </p:nvGrpSpPr>
        <p:grpSpPr>
          <a:xfrm>
            <a:off x="3464826" y="1647242"/>
            <a:ext cx="4727829" cy="4171683"/>
            <a:chOff x="2772098" y="825206"/>
            <a:chExt cx="5886399" cy="51939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FDF5BC-F3A6-4400-96F2-EF324495B4BF}"/>
                </a:ext>
              </a:extLst>
            </p:cNvPr>
            <p:cNvGrpSpPr/>
            <p:nvPr/>
          </p:nvGrpSpPr>
          <p:grpSpPr>
            <a:xfrm>
              <a:off x="2775858" y="825206"/>
              <a:ext cx="5882639" cy="1734885"/>
              <a:chOff x="496388" y="2122719"/>
              <a:chExt cx="11477897" cy="338501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E5AEDE2-6814-404B-9C3F-E9F00AE98E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1144" b="9101"/>
              <a:stretch/>
            </p:blipFill>
            <p:spPr>
              <a:xfrm>
                <a:off x="496388" y="2122719"/>
                <a:ext cx="11477897" cy="3376307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7A7913D-419B-4180-84AB-45B9E0C79570}"/>
                  </a:ext>
                </a:extLst>
              </p:cNvPr>
              <p:cNvGrpSpPr/>
              <p:nvPr/>
            </p:nvGrpSpPr>
            <p:grpSpPr>
              <a:xfrm>
                <a:off x="5424686" y="2131427"/>
                <a:ext cx="1015131" cy="3376307"/>
                <a:chOff x="5235426" y="2297318"/>
                <a:chExt cx="1078288" cy="358636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B415F70-F83A-47D5-ADDF-679E80B914B2}"/>
                    </a:ext>
                  </a:extLst>
                </p:cNvPr>
                <p:cNvGrpSpPr/>
                <p:nvPr/>
              </p:nvGrpSpPr>
              <p:grpSpPr>
                <a:xfrm>
                  <a:off x="5235426" y="2667000"/>
                  <a:ext cx="1078288" cy="3216684"/>
                  <a:chOff x="5235426" y="2667000"/>
                  <a:chExt cx="1078288" cy="3216684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34DAA1D9-2BD8-4A63-AA2F-2FC2289DD719}"/>
                      </a:ext>
                    </a:extLst>
                  </p:cNvPr>
                  <p:cNvGrpSpPr/>
                  <p:nvPr/>
                </p:nvGrpSpPr>
                <p:grpSpPr>
                  <a:xfrm>
                    <a:off x="5247460" y="2667000"/>
                    <a:ext cx="1066254" cy="1078081"/>
                    <a:chOff x="5247460" y="2667000"/>
                    <a:chExt cx="1066254" cy="1078081"/>
                  </a:xfrm>
                </p:grpSpPr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06E23F4E-300C-4B48-BAE1-8E5567EA938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8775" y="2667000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3B776A30-CB41-4790-8D2B-C67F756B98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47460" y="2675709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68A8EF62-9C75-4133-9683-6B80FCD048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78557" y="2673532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AD84A357-92DD-43C2-9252-6B45708211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60161" y="3009551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75AC00A2-CD92-4E13-BE4A-DD793A1B63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88190" y="3401092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F3428E30-12B3-4E2C-9D16-487C5B910F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67375" y="3737111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8A005854-D1A1-4C1A-8174-2E8C815CE3E2}"/>
                      </a:ext>
                    </a:extLst>
                  </p:cNvPr>
                  <p:cNvGrpSpPr/>
                  <p:nvPr/>
                </p:nvGrpSpPr>
                <p:grpSpPr>
                  <a:xfrm rot="3735751">
                    <a:off x="5241340" y="4453651"/>
                    <a:ext cx="1066254" cy="1078081"/>
                    <a:chOff x="5247460" y="2667000"/>
                    <a:chExt cx="1066254" cy="1078081"/>
                  </a:xfrm>
                </p:grpSpPr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96154E6A-0B8D-4B84-BD46-49AAE1C412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8775" y="2667000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CF3E5866-2CA6-4A91-BF17-7834C7ED4D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47460" y="2675709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D62C12CB-FB20-4E7C-85C8-E23243E51B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78557" y="2673532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9FF3D7BD-76DC-404D-A66B-0F64C9AA64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60161" y="3009551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63A07019-59E8-48DC-AC82-F3AFB03B55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88190" y="3401092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BD01F64C-FF6E-4209-A2CB-4A765EBDCAD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67375" y="3737111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Diamond 15">
                    <a:extLst>
                      <a:ext uri="{FF2B5EF4-FFF2-40B4-BE49-F238E27FC236}">
                        <a16:creationId xmlns:a16="http://schemas.microsoft.com/office/drawing/2014/main" id="{7E2E9B99-AD6E-4610-9F85-64EA7D3AC857}"/>
                      </a:ext>
                    </a:extLst>
                  </p:cNvPr>
                  <p:cNvSpPr/>
                  <p:nvPr/>
                </p:nvSpPr>
                <p:spPr>
                  <a:xfrm>
                    <a:off x="5268212" y="3386545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Diamond 16">
                    <a:extLst>
                      <a:ext uri="{FF2B5EF4-FFF2-40B4-BE49-F238E27FC236}">
                        <a16:creationId xmlns:a16="http://schemas.microsoft.com/office/drawing/2014/main" id="{0948F1ED-DC51-4E5E-89FB-7C8FE4FF70C6}"/>
                      </a:ext>
                    </a:extLst>
                  </p:cNvPr>
                  <p:cNvSpPr/>
                  <p:nvPr/>
                </p:nvSpPr>
                <p:spPr>
                  <a:xfrm>
                    <a:off x="5257202" y="4114105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Diamond 17">
                    <a:extLst>
                      <a:ext uri="{FF2B5EF4-FFF2-40B4-BE49-F238E27FC236}">
                        <a16:creationId xmlns:a16="http://schemas.microsoft.com/office/drawing/2014/main" id="{B29113E7-CA4F-4965-BB8F-A59C43C91A87}"/>
                      </a:ext>
                    </a:extLst>
                  </p:cNvPr>
                  <p:cNvSpPr/>
                  <p:nvPr/>
                </p:nvSpPr>
                <p:spPr>
                  <a:xfrm>
                    <a:off x="5878557" y="5170452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" name="Diamond 12">
                  <a:extLst>
                    <a:ext uri="{FF2B5EF4-FFF2-40B4-BE49-F238E27FC236}">
                      <a16:creationId xmlns:a16="http://schemas.microsoft.com/office/drawing/2014/main" id="{2DDBB9BC-1F98-4EA3-8EF3-AE89800ADA24}"/>
                    </a:ext>
                  </a:extLst>
                </p:cNvPr>
                <p:cNvSpPr/>
                <p:nvPr/>
              </p:nvSpPr>
              <p:spPr>
                <a:xfrm>
                  <a:off x="5894100" y="2297318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1D719C2-59B6-4491-A759-F8122A72A539}"/>
                </a:ext>
              </a:extLst>
            </p:cNvPr>
            <p:cNvGrpSpPr/>
            <p:nvPr/>
          </p:nvGrpSpPr>
          <p:grpSpPr>
            <a:xfrm>
              <a:off x="2775858" y="2552848"/>
              <a:ext cx="5882639" cy="1734885"/>
              <a:chOff x="496388" y="2122719"/>
              <a:chExt cx="11477897" cy="3385015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EB5CC17-DCF8-4868-8D3E-E06BF29CF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1144" b="9101"/>
              <a:stretch/>
            </p:blipFill>
            <p:spPr>
              <a:xfrm>
                <a:off x="496388" y="2122719"/>
                <a:ext cx="11477897" cy="3376307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9500A63-3953-40BC-BD31-51EB5B6568EA}"/>
                  </a:ext>
                </a:extLst>
              </p:cNvPr>
              <p:cNvGrpSpPr/>
              <p:nvPr/>
            </p:nvGrpSpPr>
            <p:grpSpPr>
              <a:xfrm>
                <a:off x="5424686" y="2131427"/>
                <a:ext cx="1015131" cy="3376307"/>
                <a:chOff x="5235426" y="2297318"/>
                <a:chExt cx="1078288" cy="358636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1A567BD-0F84-491E-90C5-170D90AD3428}"/>
                    </a:ext>
                  </a:extLst>
                </p:cNvPr>
                <p:cNvGrpSpPr/>
                <p:nvPr/>
              </p:nvGrpSpPr>
              <p:grpSpPr>
                <a:xfrm>
                  <a:off x="5235426" y="2667000"/>
                  <a:ext cx="1078288" cy="3216684"/>
                  <a:chOff x="5235426" y="2667000"/>
                  <a:chExt cx="1078288" cy="3216684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31FD743B-E3AF-4684-8E08-7B83C7CCB5BE}"/>
                      </a:ext>
                    </a:extLst>
                  </p:cNvPr>
                  <p:cNvGrpSpPr/>
                  <p:nvPr/>
                </p:nvGrpSpPr>
                <p:grpSpPr>
                  <a:xfrm>
                    <a:off x="5247460" y="2667000"/>
                    <a:ext cx="1066254" cy="1078081"/>
                    <a:chOff x="5247460" y="2667000"/>
                    <a:chExt cx="1066254" cy="1078081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9564CD2F-273D-4D65-A213-684C84DBB96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8775" y="2667000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E9A60C26-B048-455B-BD27-7C867C8C11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47460" y="2675709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352BD194-15AF-4AEC-BAEF-D56B9A8B1C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78557" y="2673532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5D2377F0-E649-47E5-B4C6-E8519768B1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60161" y="3009551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B23B7C37-2809-4E00-ABA6-E59CCF3BA41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88190" y="3401092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70B002A4-026A-4C0A-9E44-4BC24AD1536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67375" y="3737111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FEB339F3-E043-432E-8E21-2107663585B1}"/>
                      </a:ext>
                    </a:extLst>
                  </p:cNvPr>
                  <p:cNvGrpSpPr/>
                  <p:nvPr/>
                </p:nvGrpSpPr>
                <p:grpSpPr>
                  <a:xfrm rot="3735751">
                    <a:off x="5241340" y="4453651"/>
                    <a:ext cx="1066254" cy="1078081"/>
                    <a:chOff x="5247460" y="2667000"/>
                    <a:chExt cx="1066254" cy="1078081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63D67910-884D-4274-8FCB-326F143F493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8775" y="2667000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623E7FC3-F0D0-4604-82FA-2CA69D673E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47460" y="2675709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DE23AE1C-2F80-4C20-B92C-38D484D91E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78557" y="2673532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F4DEA21D-9F9D-40FE-9F28-0722637DFF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60161" y="3009551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BD995463-2362-4C5D-BA66-DF6685ABE9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88190" y="3401092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72DAA814-233E-418A-9A4D-D52FFF11F6D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67375" y="3737111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8" name="Diamond 37">
                    <a:extLst>
                      <a:ext uri="{FF2B5EF4-FFF2-40B4-BE49-F238E27FC236}">
                        <a16:creationId xmlns:a16="http://schemas.microsoft.com/office/drawing/2014/main" id="{3788FA90-EDAD-4A6E-8FE9-B436B0273480}"/>
                      </a:ext>
                    </a:extLst>
                  </p:cNvPr>
                  <p:cNvSpPr/>
                  <p:nvPr/>
                </p:nvSpPr>
                <p:spPr>
                  <a:xfrm>
                    <a:off x="5268212" y="3386545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Diamond 38">
                    <a:extLst>
                      <a:ext uri="{FF2B5EF4-FFF2-40B4-BE49-F238E27FC236}">
                        <a16:creationId xmlns:a16="http://schemas.microsoft.com/office/drawing/2014/main" id="{678026B8-7E6E-4A3A-B0F2-3B6A9E9C82DC}"/>
                      </a:ext>
                    </a:extLst>
                  </p:cNvPr>
                  <p:cNvSpPr/>
                  <p:nvPr/>
                </p:nvSpPr>
                <p:spPr>
                  <a:xfrm>
                    <a:off x="5257202" y="4114105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Diamond 39">
                    <a:extLst>
                      <a:ext uri="{FF2B5EF4-FFF2-40B4-BE49-F238E27FC236}">
                        <a16:creationId xmlns:a16="http://schemas.microsoft.com/office/drawing/2014/main" id="{DAD8B009-5D2E-42B1-8D0B-CBC94BA5D2D7}"/>
                      </a:ext>
                    </a:extLst>
                  </p:cNvPr>
                  <p:cNvSpPr/>
                  <p:nvPr/>
                </p:nvSpPr>
                <p:spPr>
                  <a:xfrm>
                    <a:off x="5878557" y="5170452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5" name="Diamond 34">
                  <a:extLst>
                    <a:ext uri="{FF2B5EF4-FFF2-40B4-BE49-F238E27FC236}">
                      <a16:creationId xmlns:a16="http://schemas.microsoft.com/office/drawing/2014/main" id="{05F200CA-0E55-4D03-B40F-8F50F89A60D4}"/>
                    </a:ext>
                  </a:extLst>
                </p:cNvPr>
                <p:cNvSpPr/>
                <p:nvPr/>
              </p:nvSpPr>
              <p:spPr>
                <a:xfrm>
                  <a:off x="5894100" y="2297318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E47B07A-1A0A-472D-B43D-8DB8793E6BBA}"/>
                </a:ext>
              </a:extLst>
            </p:cNvPr>
            <p:cNvGrpSpPr/>
            <p:nvPr/>
          </p:nvGrpSpPr>
          <p:grpSpPr>
            <a:xfrm>
              <a:off x="2772098" y="4284288"/>
              <a:ext cx="5882639" cy="1734885"/>
              <a:chOff x="496388" y="2122719"/>
              <a:chExt cx="11477897" cy="3385015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986B451-5C52-4492-A8C9-6F16A956E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1144" b="9101"/>
              <a:stretch/>
            </p:blipFill>
            <p:spPr>
              <a:xfrm>
                <a:off x="496388" y="2122719"/>
                <a:ext cx="11477897" cy="3376307"/>
              </a:xfrm>
              <a:prstGeom prst="rect">
                <a:avLst/>
              </a:prstGeom>
            </p:spPr>
          </p:pic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14D074A-4E94-468B-B03A-913FF6F37682}"/>
                  </a:ext>
                </a:extLst>
              </p:cNvPr>
              <p:cNvGrpSpPr/>
              <p:nvPr/>
            </p:nvGrpSpPr>
            <p:grpSpPr>
              <a:xfrm>
                <a:off x="5424686" y="2131427"/>
                <a:ext cx="1015131" cy="3376307"/>
                <a:chOff x="5235426" y="2297318"/>
                <a:chExt cx="1078288" cy="358636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61428FF4-F736-4CDC-8A3D-1EFB1C88696B}"/>
                    </a:ext>
                  </a:extLst>
                </p:cNvPr>
                <p:cNvGrpSpPr/>
                <p:nvPr/>
              </p:nvGrpSpPr>
              <p:grpSpPr>
                <a:xfrm>
                  <a:off x="5235426" y="2667000"/>
                  <a:ext cx="1078288" cy="3216684"/>
                  <a:chOff x="5235426" y="2667000"/>
                  <a:chExt cx="1078288" cy="3216684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3FBF3073-CCA6-4989-834E-714385BBA6BF}"/>
                      </a:ext>
                    </a:extLst>
                  </p:cNvPr>
                  <p:cNvGrpSpPr/>
                  <p:nvPr/>
                </p:nvGrpSpPr>
                <p:grpSpPr>
                  <a:xfrm>
                    <a:off x="5247460" y="2667000"/>
                    <a:ext cx="1066254" cy="1078081"/>
                    <a:chOff x="5247460" y="2667000"/>
                    <a:chExt cx="1066254" cy="1078081"/>
                  </a:xfrm>
                </p:grpSpPr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CE62F379-F978-48EB-B67A-78C20816DA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8775" y="2667000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D030D6F6-D710-4EBE-A93D-A2198F0FBC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47460" y="2675709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F23E517E-217F-433B-BD98-DA9D02D3371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78557" y="2673532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D4BFCE4C-0277-45BC-8708-7A5FA85664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60161" y="3009551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CF712EF0-9324-44A1-A7B8-63072071A9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88190" y="3401092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612C49C5-D01A-4CB0-87C9-8F7759C78DF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67375" y="3737111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460882F6-09AD-467B-A975-8622A7B3440B}"/>
                      </a:ext>
                    </a:extLst>
                  </p:cNvPr>
                  <p:cNvGrpSpPr/>
                  <p:nvPr/>
                </p:nvGrpSpPr>
                <p:grpSpPr>
                  <a:xfrm rot="3735751">
                    <a:off x="5241340" y="4453651"/>
                    <a:ext cx="1066254" cy="1078081"/>
                    <a:chOff x="5247460" y="2667000"/>
                    <a:chExt cx="1066254" cy="1078081"/>
                  </a:xfrm>
                </p:grpSpPr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0BBC472A-A111-4526-93D5-031ED18705D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8775" y="2667000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82FDDD5A-7A09-40BB-B764-CFC1650A3B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47460" y="2675709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89B0E610-1D88-495F-AEB0-D3FF342097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78557" y="2673532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67E0392E-773E-419A-8C36-60A3B0E343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60161" y="3009551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1FE56A75-E002-4A24-B92E-714AE44C0B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88190" y="3401092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1B0171FC-CB77-464F-912B-D91B151735A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67375" y="3737111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0" name="Diamond 59">
                    <a:extLst>
                      <a:ext uri="{FF2B5EF4-FFF2-40B4-BE49-F238E27FC236}">
                        <a16:creationId xmlns:a16="http://schemas.microsoft.com/office/drawing/2014/main" id="{9FFF0B34-BEF1-4DBE-97DF-C8B9E8EEDD67}"/>
                      </a:ext>
                    </a:extLst>
                  </p:cNvPr>
                  <p:cNvSpPr/>
                  <p:nvPr/>
                </p:nvSpPr>
                <p:spPr>
                  <a:xfrm>
                    <a:off x="5268212" y="3386545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Diamond 60">
                    <a:extLst>
                      <a:ext uri="{FF2B5EF4-FFF2-40B4-BE49-F238E27FC236}">
                        <a16:creationId xmlns:a16="http://schemas.microsoft.com/office/drawing/2014/main" id="{81505E27-77D5-4B97-9457-A225EA4F1711}"/>
                      </a:ext>
                    </a:extLst>
                  </p:cNvPr>
                  <p:cNvSpPr/>
                  <p:nvPr/>
                </p:nvSpPr>
                <p:spPr>
                  <a:xfrm>
                    <a:off x="5257202" y="4114105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Diamond 61">
                    <a:extLst>
                      <a:ext uri="{FF2B5EF4-FFF2-40B4-BE49-F238E27FC236}">
                        <a16:creationId xmlns:a16="http://schemas.microsoft.com/office/drawing/2014/main" id="{D95F8F08-5F52-4269-A6AE-93E6E621608E}"/>
                      </a:ext>
                    </a:extLst>
                  </p:cNvPr>
                  <p:cNvSpPr/>
                  <p:nvPr/>
                </p:nvSpPr>
                <p:spPr>
                  <a:xfrm>
                    <a:off x="5878557" y="5170452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" name="Diamond 56">
                  <a:extLst>
                    <a:ext uri="{FF2B5EF4-FFF2-40B4-BE49-F238E27FC236}">
                      <a16:creationId xmlns:a16="http://schemas.microsoft.com/office/drawing/2014/main" id="{04189617-524A-45EB-A704-60F03597767C}"/>
                    </a:ext>
                  </a:extLst>
                </p:cNvPr>
                <p:cNvSpPr/>
                <p:nvPr/>
              </p:nvSpPr>
              <p:spPr>
                <a:xfrm>
                  <a:off x="5894100" y="2297318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C67C67-2022-4D9D-8ACD-9F8D7709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Periodicity Check along Y direction</a:t>
            </a:r>
          </a:p>
        </p:txBody>
      </p:sp>
    </p:spTree>
    <p:extLst>
      <p:ext uri="{BB962C8B-B14F-4D97-AF65-F5344CB8AC3E}">
        <p14:creationId xmlns:p14="http://schemas.microsoft.com/office/powerpoint/2010/main" val="155979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EE25-BB1C-4EB9-AC69-73D9F5C2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 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2F2ED5-6B62-4768-82E9-78D3F04139AA}"/>
              </a:ext>
            </a:extLst>
          </p:cNvPr>
          <p:cNvGrpSpPr/>
          <p:nvPr/>
        </p:nvGrpSpPr>
        <p:grpSpPr>
          <a:xfrm>
            <a:off x="723076" y="2058422"/>
            <a:ext cx="10914743" cy="3218932"/>
            <a:chOff x="566057" y="2418811"/>
            <a:chExt cx="11477897" cy="33850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DD082-853E-4F91-8150-9D3B982D1611}"/>
                </a:ext>
              </a:extLst>
            </p:cNvPr>
            <p:cNvGrpSpPr/>
            <p:nvPr/>
          </p:nvGrpSpPr>
          <p:grpSpPr>
            <a:xfrm>
              <a:off x="566057" y="2418811"/>
              <a:ext cx="11477897" cy="3385015"/>
              <a:chOff x="496388" y="2122719"/>
              <a:chExt cx="11477897" cy="338501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9E74B8-1950-4309-9FEF-AC9D955B1E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1144" b="9101"/>
              <a:stretch/>
            </p:blipFill>
            <p:spPr>
              <a:xfrm>
                <a:off x="496388" y="2122719"/>
                <a:ext cx="11477897" cy="3376307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391B321-6A77-49E1-8527-95E95D874486}"/>
                  </a:ext>
                </a:extLst>
              </p:cNvPr>
              <p:cNvGrpSpPr/>
              <p:nvPr/>
            </p:nvGrpSpPr>
            <p:grpSpPr>
              <a:xfrm>
                <a:off x="5424686" y="2131427"/>
                <a:ext cx="1015131" cy="3376307"/>
                <a:chOff x="5235426" y="2297318"/>
                <a:chExt cx="1078288" cy="3586366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EFFBD33-3F6C-4FBF-8B59-57C76488C02C}"/>
                    </a:ext>
                  </a:extLst>
                </p:cNvPr>
                <p:cNvGrpSpPr/>
                <p:nvPr/>
              </p:nvGrpSpPr>
              <p:grpSpPr>
                <a:xfrm>
                  <a:off x="5235426" y="2667000"/>
                  <a:ext cx="1078288" cy="3216684"/>
                  <a:chOff x="5235426" y="2667000"/>
                  <a:chExt cx="1078288" cy="3216684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52524CED-47D1-4170-96D1-017B765213B6}"/>
                      </a:ext>
                    </a:extLst>
                  </p:cNvPr>
                  <p:cNvGrpSpPr/>
                  <p:nvPr/>
                </p:nvGrpSpPr>
                <p:grpSpPr>
                  <a:xfrm>
                    <a:off x="5247460" y="2667000"/>
                    <a:ext cx="1066254" cy="1078081"/>
                    <a:chOff x="5247460" y="2667000"/>
                    <a:chExt cx="1066254" cy="1078081"/>
                  </a:xfrm>
                </p:grpSpPr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871EEB59-7058-4865-975C-B33E292FA1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8775" y="2667000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775FE62A-170D-4C69-94B6-8180B41259A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47460" y="2675709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17E2350D-9F2C-4D8F-900D-10CDDE5DB2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78557" y="2673532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333FFDD0-4B3E-4852-A425-CFA7578D0B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60161" y="3009551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9DAA8C47-ECC7-4E6F-ADD6-874217EF41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88190" y="3401092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C02CDF7C-3CF5-4E4D-8DDE-3C9CB2C3BA2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67375" y="3737111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CF14E40A-C129-4749-A182-1AE6C6FF3D34}"/>
                      </a:ext>
                    </a:extLst>
                  </p:cNvPr>
                  <p:cNvGrpSpPr/>
                  <p:nvPr/>
                </p:nvGrpSpPr>
                <p:grpSpPr>
                  <a:xfrm rot="3735751">
                    <a:off x="5241340" y="4453651"/>
                    <a:ext cx="1066254" cy="1078081"/>
                    <a:chOff x="5247460" y="2667000"/>
                    <a:chExt cx="1066254" cy="1078081"/>
                  </a:xfrm>
                </p:grpSpPr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64E25FB3-449D-4EDD-824C-C5757577B44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8775" y="2667000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7BE79C54-CA5B-4E37-B768-D262BCA5FA4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47460" y="2675709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E6EBA93B-0DF4-4737-9139-CEC45F57D7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78557" y="2673532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FE22C3B2-4DDE-4AF7-8FD2-60DFFBA44C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60161" y="3009551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28AE6E5C-418C-4200-AD85-E2B5E4C56C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88190" y="3401092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F67634BD-FF46-4BA3-A6CE-B13D1951F4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67375" y="3737111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" name="Diamond 10">
                    <a:extLst>
                      <a:ext uri="{FF2B5EF4-FFF2-40B4-BE49-F238E27FC236}">
                        <a16:creationId xmlns:a16="http://schemas.microsoft.com/office/drawing/2014/main" id="{E1D29F39-B4C6-4B57-9CFD-ADBCE9305488}"/>
                      </a:ext>
                    </a:extLst>
                  </p:cNvPr>
                  <p:cNvSpPr/>
                  <p:nvPr/>
                </p:nvSpPr>
                <p:spPr>
                  <a:xfrm>
                    <a:off x="5268212" y="3386545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Diamond 11">
                    <a:extLst>
                      <a:ext uri="{FF2B5EF4-FFF2-40B4-BE49-F238E27FC236}">
                        <a16:creationId xmlns:a16="http://schemas.microsoft.com/office/drawing/2014/main" id="{4A770B26-D3D2-4A0A-A6F3-C53A3D1B25CF}"/>
                      </a:ext>
                    </a:extLst>
                  </p:cNvPr>
                  <p:cNvSpPr/>
                  <p:nvPr/>
                </p:nvSpPr>
                <p:spPr>
                  <a:xfrm>
                    <a:off x="5257202" y="4114105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Diamond 12">
                    <a:extLst>
                      <a:ext uri="{FF2B5EF4-FFF2-40B4-BE49-F238E27FC236}">
                        <a16:creationId xmlns:a16="http://schemas.microsoft.com/office/drawing/2014/main" id="{9F74535F-CF59-442E-859B-44076C50D610}"/>
                      </a:ext>
                    </a:extLst>
                  </p:cNvPr>
                  <p:cNvSpPr/>
                  <p:nvPr/>
                </p:nvSpPr>
                <p:spPr>
                  <a:xfrm>
                    <a:off x="5878557" y="5170452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" name="Diamond 7">
                  <a:extLst>
                    <a:ext uri="{FF2B5EF4-FFF2-40B4-BE49-F238E27FC236}">
                      <a16:creationId xmlns:a16="http://schemas.microsoft.com/office/drawing/2014/main" id="{D4599AA2-88DE-43D4-AA04-D247C26F90C1}"/>
                    </a:ext>
                  </a:extLst>
                </p:cNvPr>
                <p:cNvSpPr/>
                <p:nvPr/>
              </p:nvSpPr>
              <p:spPr>
                <a:xfrm>
                  <a:off x="5894100" y="2297318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AEE8FE-3FD3-4167-A084-CAEB4C98BD73}"/>
                </a:ext>
              </a:extLst>
            </p:cNvPr>
            <p:cNvGrpSpPr/>
            <p:nvPr/>
          </p:nvGrpSpPr>
          <p:grpSpPr>
            <a:xfrm>
              <a:off x="5685793" y="2427519"/>
              <a:ext cx="624507" cy="3376307"/>
              <a:chOff x="5685793" y="2427519"/>
              <a:chExt cx="624507" cy="3376307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2085B67-FC5D-4D2C-B456-1A9A66DF8602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>
                <a:off x="6299261" y="2427519"/>
                <a:ext cx="5390" cy="1031622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4F391C2-33B6-4F6C-9EBA-CE78F0B833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1108" y="3418112"/>
                <a:ext cx="8926" cy="169862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5CB0987-1E62-49D7-85DC-A5E3E3C24E88}"/>
                  </a:ext>
                </a:extLst>
              </p:cNvPr>
              <p:cNvCxnSpPr>
                <a:cxnSpLocks/>
                <a:endCxn id="13" idx="2"/>
              </p:cNvCxnSpPr>
              <p:nvPr/>
            </p:nvCxnSpPr>
            <p:spPr>
              <a:xfrm flipH="1">
                <a:off x="6284629" y="5103380"/>
                <a:ext cx="2092" cy="70044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3282D2D-77A2-4AA8-9A23-88591EEA5E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5793" y="5086825"/>
                <a:ext cx="59488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F399CF6-78A7-4188-BD83-EAD24266B5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415" y="3414777"/>
                <a:ext cx="59488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957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CD4A-2B19-43BB-86C7-50078ED0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                         Right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242B58-A4E1-42E6-B019-C3FA17FB8F67}"/>
              </a:ext>
            </a:extLst>
          </p:cNvPr>
          <p:cNvGrpSpPr/>
          <p:nvPr/>
        </p:nvGrpSpPr>
        <p:grpSpPr>
          <a:xfrm>
            <a:off x="4284164" y="1907460"/>
            <a:ext cx="758569" cy="3805906"/>
            <a:chOff x="5694951" y="2955994"/>
            <a:chExt cx="615349" cy="284783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E5D7BA5-11F1-4692-BDED-2249E651B702}"/>
                </a:ext>
              </a:extLst>
            </p:cNvPr>
            <p:cNvCxnSpPr>
              <a:cxnSpLocks/>
            </p:cNvCxnSpPr>
            <p:nvPr/>
          </p:nvCxnSpPr>
          <p:spPr>
            <a:xfrm>
              <a:off x="6284629" y="2955994"/>
              <a:ext cx="20023" cy="46091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5A81075-DA1B-4456-A043-01C0A1776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1108" y="3418112"/>
              <a:ext cx="8926" cy="169862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09112CB-AD8B-4DBF-BB0E-3153D0E59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629" y="5103380"/>
              <a:ext cx="2092" cy="70044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0F13CC-FBFB-44C3-B092-7A5928824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4951" y="5095272"/>
              <a:ext cx="59488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19CA4B-AA3E-457F-BFF7-0DFAA9D1D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415" y="3414777"/>
              <a:ext cx="59488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D6F5A0-38E5-4461-BF76-AF41388464E9}"/>
              </a:ext>
            </a:extLst>
          </p:cNvPr>
          <p:cNvGrpSpPr/>
          <p:nvPr/>
        </p:nvGrpSpPr>
        <p:grpSpPr>
          <a:xfrm>
            <a:off x="1091845" y="1200007"/>
            <a:ext cx="4280280" cy="4846917"/>
            <a:chOff x="1055315" y="1463572"/>
            <a:chExt cx="4280280" cy="48469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2B836D-55E5-433C-86FC-CD17912BF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15" y="1798319"/>
              <a:ext cx="4247741" cy="451217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AB28F9-CEAF-4E6E-B44C-A73B0891280C}"/>
                </a:ext>
              </a:extLst>
            </p:cNvPr>
            <p:cNvGrpSpPr/>
            <p:nvPr/>
          </p:nvGrpSpPr>
          <p:grpSpPr>
            <a:xfrm>
              <a:off x="4035814" y="1463572"/>
              <a:ext cx="1299781" cy="4323049"/>
              <a:chOff x="5235426" y="2297318"/>
              <a:chExt cx="1078288" cy="358636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131B24-3CD8-4217-931A-AEF74B0E7305}"/>
                  </a:ext>
                </a:extLst>
              </p:cNvPr>
              <p:cNvGrpSpPr/>
              <p:nvPr/>
            </p:nvGrpSpPr>
            <p:grpSpPr>
              <a:xfrm>
                <a:off x="5235426" y="2667000"/>
                <a:ext cx="1078288" cy="3216684"/>
                <a:chOff x="5235426" y="2667000"/>
                <a:chExt cx="1078288" cy="3216684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EC0C6B7-634A-46D1-9255-58074099163A}"/>
                    </a:ext>
                  </a:extLst>
                </p:cNvPr>
                <p:cNvGrpSpPr/>
                <p:nvPr/>
              </p:nvGrpSpPr>
              <p:grpSpPr>
                <a:xfrm>
                  <a:off x="5247460" y="2667000"/>
                  <a:ext cx="1066254" cy="1078081"/>
                  <a:chOff x="5247460" y="2667000"/>
                  <a:chExt cx="1066254" cy="1078081"/>
                </a:xfrm>
              </p:grpSpPr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480A8EFC-21B4-44D7-8252-405DD72277A2}"/>
                      </a:ext>
                    </a:extLst>
                  </p:cNvPr>
                  <p:cNvCxnSpPr/>
                  <p:nvPr/>
                </p:nvCxnSpPr>
                <p:spPr>
                  <a:xfrm>
                    <a:off x="5438775" y="26670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683CF03C-17F0-47CC-9BC9-96992D64EE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47460" y="2675709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E09BFD27-E9C0-445D-A981-EEE68CC5D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8557" y="2673532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0B60B6C2-41E9-403E-AB28-AD99EB87A7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60161" y="3009551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0BEE2DFF-7AFC-4C3F-8B76-7D59F7935F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88190" y="3401092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59BE2199-8EC1-44AA-8499-B51808240E40}"/>
                      </a:ext>
                    </a:extLst>
                  </p:cNvPr>
                  <p:cNvCxnSpPr/>
                  <p:nvPr/>
                </p:nvCxnSpPr>
                <p:spPr>
                  <a:xfrm>
                    <a:off x="5667375" y="3737111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6E141FF-9B75-46EE-83AE-0D42F6832CC8}"/>
                    </a:ext>
                  </a:extLst>
                </p:cNvPr>
                <p:cNvGrpSpPr/>
                <p:nvPr/>
              </p:nvGrpSpPr>
              <p:grpSpPr>
                <a:xfrm rot="3735751">
                  <a:off x="5241340" y="4453651"/>
                  <a:ext cx="1066254" cy="1078081"/>
                  <a:chOff x="5247460" y="2667000"/>
                  <a:chExt cx="1066254" cy="1078081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E89CDBCF-CE91-4634-BEC8-441FD0044C25}"/>
                      </a:ext>
                    </a:extLst>
                  </p:cNvPr>
                  <p:cNvCxnSpPr/>
                  <p:nvPr/>
                </p:nvCxnSpPr>
                <p:spPr>
                  <a:xfrm>
                    <a:off x="5438775" y="26670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21156873-C7BA-4CAC-B7A4-DE26989890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47460" y="2675709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8EFEB6DE-2B24-4261-AD89-5C6A7B1CC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8557" y="2673532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52DAE4AF-D5CF-4B27-A8C4-391B22F28B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60161" y="3009551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93DC2267-FA70-4132-A8E6-82FDBD2C73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88190" y="3401092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4041C54D-522D-426B-8765-714C00720BE2}"/>
                      </a:ext>
                    </a:extLst>
                  </p:cNvPr>
                  <p:cNvCxnSpPr/>
                  <p:nvPr/>
                </p:nvCxnSpPr>
                <p:spPr>
                  <a:xfrm>
                    <a:off x="5667375" y="3737111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" name="Diamond 15">
                  <a:extLst>
                    <a:ext uri="{FF2B5EF4-FFF2-40B4-BE49-F238E27FC236}">
                      <a16:creationId xmlns:a16="http://schemas.microsoft.com/office/drawing/2014/main" id="{1DE78270-7639-4E74-9319-430A7D28B742}"/>
                    </a:ext>
                  </a:extLst>
                </p:cNvPr>
                <p:cNvSpPr/>
                <p:nvPr/>
              </p:nvSpPr>
              <p:spPr>
                <a:xfrm>
                  <a:off x="5268212" y="3386545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Diamond 16">
                  <a:extLst>
                    <a:ext uri="{FF2B5EF4-FFF2-40B4-BE49-F238E27FC236}">
                      <a16:creationId xmlns:a16="http://schemas.microsoft.com/office/drawing/2014/main" id="{A2B6E754-EF95-44F6-930B-6DB4F44550DD}"/>
                    </a:ext>
                  </a:extLst>
                </p:cNvPr>
                <p:cNvSpPr/>
                <p:nvPr/>
              </p:nvSpPr>
              <p:spPr>
                <a:xfrm>
                  <a:off x="5257202" y="4114105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Diamond 17">
                  <a:extLst>
                    <a:ext uri="{FF2B5EF4-FFF2-40B4-BE49-F238E27FC236}">
                      <a16:creationId xmlns:a16="http://schemas.microsoft.com/office/drawing/2014/main" id="{E05215FE-F755-4C45-8CDC-26BB083224CD}"/>
                    </a:ext>
                  </a:extLst>
                </p:cNvPr>
                <p:cNvSpPr/>
                <p:nvPr/>
              </p:nvSpPr>
              <p:spPr>
                <a:xfrm>
                  <a:off x="5878557" y="5170452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82606064-9028-461C-A5B4-6C041F5BFA94}"/>
                  </a:ext>
                </a:extLst>
              </p:cNvPr>
              <p:cNvSpPr/>
              <p:nvPr/>
            </p:nvSpPr>
            <p:spPr>
              <a:xfrm>
                <a:off x="5894100" y="2297318"/>
                <a:ext cx="392620" cy="713232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49D7CD-FA11-4C93-9ECB-0CD4BE771F36}"/>
              </a:ext>
            </a:extLst>
          </p:cNvPr>
          <p:cNvGrpSpPr/>
          <p:nvPr/>
        </p:nvGrpSpPr>
        <p:grpSpPr>
          <a:xfrm>
            <a:off x="6388721" y="1240752"/>
            <a:ext cx="4747964" cy="4838667"/>
            <a:chOff x="6278799" y="1498561"/>
            <a:chExt cx="4747964" cy="483866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4F821D5-2DA9-44F8-83F3-047D38E41145}"/>
                </a:ext>
              </a:extLst>
            </p:cNvPr>
            <p:cNvGrpSpPr/>
            <p:nvPr/>
          </p:nvGrpSpPr>
          <p:grpSpPr>
            <a:xfrm>
              <a:off x="6278799" y="1498561"/>
              <a:ext cx="4747964" cy="4838667"/>
              <a:chOff x="6278799" y="1498561"/>
              <a:chExt cx="4747964" cy="483866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491438A-1D2D-4264-955B-93D4A472E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8799" y="1753797"/>
                <a:ext cx="4747964" cy="4583431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2769FD5-8B48-4DB5-BB3A-CCE845C4757B}"/>
                  </a:ext>
                </a:extLst>
              </p:cNvPr>
              <p:cNvGrpSpPr/>
              <p:nvPr/>
            </p:nvGrpSpPr>
            <p:grpSpPr>
              <a:xfrm>
                <a:off x="7147525" y="1498561"/>
                <a:ext cx="1299781" cy="4323049"/>
                <a:chOff x="5235426" y="2297318"/>
                <a:chExt cx="1078288" cy="358636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F4D37AEB-9339-4F2F-B1CF-B4E8202E7987}"/>
                    </a:ext>
                  </a:extLst>
                </p:cNvPr>
                <p:cNvGrpSpPr/>
                <p:nvPr/>
              </p:nvGrpSpPr>
              <p:grpSpPr>
                <a:xfrm>
                  <a:off x="5235426" y="2667000"/>
                  <a:ext cx="1078288" cy="3216684"/>
                  <a:chOff x="5235426" y="2667000"/>
                  <a:chExt cx="1078288" cy="3216684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6F37C34-90DD-4B48-BE0B-300D7AD958F3}"/>
                      </a:ext>
                    </a:extLst>
                  </p:cNvPr>
                  <p:cNvGrpSpPr/>
                  <p:nvPr/>
                </p:nvGrpSpPr>
                <p:grpSpPr>
                  <a:xfrm>
                    <a:off x="5247460" y="2667000"/>
                    <a:ext cx="1066254" cy="1078081"/>
                    <a:chOff x="5247460" y="2667000"/>
                    <a:chExt cx="1066254" cy="1078081"/>
                  </a:xfrm>
                </p:grpSpPr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A2D633DD-F5B0-400B-A12B-5C21EB852C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8775" y="2667000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629A94CB-72C6-4F52-BABF-A35EA4447E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47460" y="2675709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2B444332-CD8C-4CCB-81FA-226EC1FFFA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78557" y="2673532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DD3CC86B-E103-4C8E-90FD-199F1F3349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60161" y="3009551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9E1ADA33-7FF4-4E57-89A0-E1704E10309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88190" y="3401092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A8091749-B872-4087-ABD1-6B847288A6A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67375" y="3737111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06D15FD0-A19C-484C-ACBC-AA25F66CC79E}"/>
                      </a:ext>
                    </a:extLst>
                  </p:cNvPr>
                  <p:cNvGrpSpPr/>
                  <p:nvPr/>
                </p:nvGrpSpPr>
                <p:grpSpPr>
                  <a:xfrm rot="3735751">
                    <a:off x="5241340" y="4453651"/>
                    <a:ext cx="1066254" cy="1078081"/>
                    <a:chOff x="5247460" y="2667000"/>
                    <a:chExt cx="1066254" cy="1078081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DCE1080D-2421-47CF-B42E-B8B7B88F0E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8775" y="2667000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47ADFB3F-50D0-4839-9BC9-15A3BA3D81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47460" y="2675709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305B051A-2E0E-4FA9-BFCB-EA6B207256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78557" y="2673532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4240E940-0AD3-4EA3-BC2B-2DFA3FC793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260161" y="3009551"/>
                      <a:ext cx="435157" cy="72756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0914B092-E87C-43EC-8268-883ED9509E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88190" y="3401092"/>
                      <a:ext cx="217442" cy="343989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878F4514-6799-42EE-94E8-FC493F86EBD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67375" y="3737111"/>
                      <a:ext cx="457200" cy="0"/>
                    </a:xfrm>
                    <a:prstGeom prst="line">
                      <a:avLst/>
                    </a:prstGeom>
                    <a:ln w="28575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8" name="Diamond 37">
                    <a:extLst>
                      <a:ext uri="{FF2B5EF4-FFF2-40B4-BE49-F238E27FC236}">
                        <a16:creationId xmlns:a16="http://schemas.microsoft.com/office/drawing/2014/main" id="{11AEB544-A39E-4C63-939C-EEA0289F584F}"/>
                      </a:ext>
                    </a:extLst>
                  </p:cNvPr>
                  <p:cNvSpPr/>
                  <p:nvPr/>
                </p:nvSpPr>
                <p:spPr>
                  <a:xfrm>
                    <a:off x="5268212" y="3386545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Diamond 38">
                    <a:extLst>
                      <a:ext uri="{FF2B5EF4-FFF2-40B4-BE49-F238E27FC236}">
                        <a16:creationId xmlns:a16="http://schemas.microsoft.com/office/drawing/2014/main" id="{09ECC3CB-462D-4A4C-9BA3-0E873A4A3F44}"/>
                      </a:ext>
                    </a:extLst>
                  </p:cNvPr>
                  <p:cNvSpPr/>
                  <p:nvPr/>
                </p:nvSpPr>
                <p:spPr>
                  <a:xfrm>
                    <a:off x="5257202" y="4114105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Diamond 39">
                    <a:extLst>
                      <a:ext uri="{FF2B5EF4-FFF2-40B4-BE49-F238E27FC236}">
                        <a16:creationId xmlns:a16="http://schemas.microsoft.com/office/drawing/2014/main" id="{3C50EDF5-4193-4807-AACC-C3F3C207A419}"/>
                      </a:ext>
                    </a:extLst>
                  </p:cNvPr>
                  <p:cNvSpPr/>
                  <p:nvPr/>
                </p:nvSpPr>
                <p:spPr>
                  <a:xfrm>
                    <a:off x="5878557" y="5170452"/>
                    <a:ext cx="392620" cy="713232"/>
                  </a:xfrm>
                  <a:prstGeom prst="diamond">
                    <a:avLst/>
                  </a:prstGeom>
                  <a:noFill/>
                  <a:ln w="28575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5" name="Diamond 34">
                  <a:extLst>
                    <a:ext uri="{FF2B5EF4-FFF2-40B4-BE49-F238E27FC236}">
                      <a16:creationId xmlns:a16="http://schemas.microsoft.com/office/drawing/2014/main" id="{CDD9DD35-71B2-4AEB-B6E2-21939ED7D5AC}"/>
                    </a:ext>
                  </a:extLst>
                </p:cNvPr>
                <p:cNvSpPr/>
                <p:nvPr/>
              </p:nvSpPr>
              <p:spPr>
                <a:xfrm>
                  <a:off x="5894100" y="2297318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98E7886-342C-43FF-890F-C4C8F0BB3D77}"/>
                </a:ext>
              </a:extLst>
            </p:cNvPr>
            <p:cNvGrpSpPr/>
            <p:nvPr/>
          </p:nvGrpSpPr>
          <p:grpSpPr>
            <a:xfrm>
              <a:off x="7436024" y="1907460"/>
              <a:ext cx="758569" cy="3805906"/>
              <a:chOff x="5694951" y="2955994"/>
              <a:chExt cx="615349" cy="284783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D1FFF28-5131-49B8-8112-A85B0B1E1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4629" y="2955994"/>
                <a:ext cx="20023" cy="460912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7183E41-2E81-4EFE-AFEB-D71EBFA201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1108" y="3418112"/>
                <a:ext cx="8926" cy="169862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B7F24D4-9FAA-4C4F-A5D9-883FA42DB8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4629" y="5103380"/>
                <a:ext cx="2092" cy="70044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45816D3-6FA7-4419-B0EF-1CD796093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94951" y="5095272"/>
                <a:ext cx="59488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62957BD-F0F5-42F6-A7B3-E942ED169A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415" y="3414777"/>
                <a:ext cx="59488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1966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CD4A-2B19-43BB-86C7-50078ED0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                      Right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4D5E06-96EF-47DF-8004-455FC4E57F14}"/>
              </a:ext>
            </a:extLst>
          </p:cNvPr>
          <p:cNvGrpSpPr/>
          <p:nvPr/>
        </p:nvGrpSpPr>
        <p:grpSpPr>
          <a:xfrm>
            <a:off x="1308817" y="1455577"/>
            <a:ext cx="4191000" cy="4457700"/>
            <a:chOff x="1068671" y="1788087"/>
            <a:chExt cx="4191000" cy="445770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E5C6041-2DB5-4629-A53F-7F629EE91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8671" y="1788087"/>
              <a:ext cx="4191000" cy="44577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242B58-A4E1-42E6-B019-C3FA17FB8F67}"/>
                </a:ext>
              </a:extLst>
            </p:cNvPr>
            <p:cNvGrpSpPr/>
            <p:nvPr/>
          </p:nvGrpSpPr>
          <p:grpSpPr>
            <a:xfrm>
              <a:off x="4284164" y="1907460"/>
              <a:ext cx="758569" cy="3805906"/>
              <a:chOff x="5694951" y="2955994"/>
              <a:chExt cx="615349" cy="2847832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E5D7BA5-11F1-4692-BDED-2249E651B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4629" y="2955994"/>
                <a:ext cx="20023" cy="460912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5A81075-DA1B-4456-A043-01C0A1776A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1108" y="3418112"/>
                <a:ext cx="8926" cy="169862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09112CB-AD8B-4DBF-BB0E-3153D0E596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4629" y="5103380"/>
                <a:ext cx="2092" cy="70044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40F13CC-FBFB-44C3-B092-7A59288245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94951" y="5095272"/>
                <a:ext cx="59488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119CA4B-AA3E-457F-BFF7-0DFAA9D1D3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415" y="3414777"/>
                <a:ext cx="59488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E5C2B4C-2008-42F5-A72E-23BC893522B4}"/>
              </a:ext>
            </a:extLst>
          </p:cNvPr>
          <p:cNvGrpSpPr/>
          <p:nvPr/>
        </p:nvGrpSpPr>
        <p:grpSpPr>
          <a:xfrm>
            <a:off x="5991209" y="1427002"/>
            <a:ext cx="4620480" cy="4486275"/>
            <a:chOff x="6400236" y="1808789"/>
            <a:chExt cx="4620480" cy="448627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FA2DBA7-C89B-4A7C-BC6F-A383904E5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00236" y="1808789"/>
              <a:ext cx="4620480" cy="4486275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98E7886-342C-43FF-890F-C4C8F0BB3D77}"/>
                </a:ext>
              </a:extLst>
            </p:cNvPr>
            <p:cNvGrpSpPr/>
            <p:nvPr/>
          </p:nvGrpSpPr>
          <p:grpSpPr>
            <a:xfrm>
              <a:off x="7436024" y="1907460"/>
              <a:ext cx="758569" cy="3805906"/>
              <a:chOff x="5694951" y="2955994"/>
              <a:chExt cx="615349" cy="2847832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D1FFF28-5131-49B8-8112-A85B0B1E1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4629" y="2955994"/>
                <a:ext cx="20023" cy="460912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7183E41-2E81-4EFE-AFEB-D71EBFA201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1108" y="3418112"/>
                <a:ext cx="8926" cy="169862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B7F24D4-9FAA-4C4F-A5D9-883FA42DB8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4629" y="5103380"/>
                <a:ext cx="2092" cy="700446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45816D3-6FA7-4419-B0EF-1CD796093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94951" y="5095272"/>
                <a:ext cx="59488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62957BD-F0F5-42F6-A7B3-E942ED169A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5415" y="3414777"/>
                <a:ext cx="594885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0758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B7FE-9220-4169-BC5F-06B6E05D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B717FC-51EF-407F-BB91-91F9CD639570}"/>
              </a:ext>
            </a:extLst>
          </p:cNvPr>
          <p:cNvGrpSpPr/>
          <p:nvPr/>
        </p:nvGrpSpPr>
        <p:grpSpPr>
          <a:xfrm>
            <a:off x="2810164" y="1225394"/>
            <a:ext cx="6830280" cy="4799116"/>
            <a:chOff x="2782455" y="1123794"/>
            <a:chExt cx="6830280" cy="47991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DE2B94-8EDD-49AB-9B08-19BEFF71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82455" y="1446160"/>
              <a:ext cx="4191000" cy="4457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D4E243-338C-454E-BDC4-AAF226907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92255" y="1436635"/>
              <a:ext cx="4620480" cy="448627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9EC873-835B-4EC0-AA6F-9695C4027FB1}"/>
                </a:ext>
              </a:extLst>
            </p:cNvPr>
            <p:cNvGrpSpPr/>
            <p:nvPr/>
          </p:nvGrpSpPr>
          <p:grpSpPr>
            <a:xfrm>
              <a:off x="5768924" y="1123794"/>
              <a:ext cx="1299781" cy="4323049"/>
              <a:chOff x="5235426" y="2297318"/>
              <a:chExt cx="1078288" cy="358636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A9B039B-C1B4-4D59-8E47-E06FB9EB6764}"/>
                  </a:ext>
                </a:extLst>
              </p:cNvPr>
              <p:cNvGrpSpPr/>
              <p:nvPr/>
            </p:nvGrpSpPr>
            <p:grpSpPr>
              <a:xfrm>
                <a:off x="5235426" y="2667000"/>
                <a:ext cx="1078288" cy="3216684"/>
                <a:chOff x="5235426" y="2667000"/>
                <a:chExt cx="1078288" cy="3216684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E6897B7-029B-47AB-8656-07830CA9DBC9}"/>
                    </a:ext>
                  </a:extLst>
                </p:cNvPr>
                <p:cNvGrpSpPr/>
                <p:nvPr/>
              </p:nvGrpSpPr>
              <p:grpSpPr>
                <a:xfrm>
                  <a:off x="5247460" y="2667000"/>
                  <a:ext cx="1066254" cy="1078081"/>
                  <a:chOff x="5247460" y="2667000"/>
                  <a:chExt cx="1066254" cy="1078081"/>
                </a:xfrm>
              </p:grpSpPr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7A73D784-9A72-492D-A156-F51B1D007521}"/>
                      </a:ext>
                    </a:extLst>
                  </p:cNvPr>
                  <p:cNvCxnSpPr/>
                  <p:nvPr/>
                </p:nvCxnSpPr>
                <p:spPr>
                  <a:xfrm>
                    <a:off x="5438775" y="26670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8C93D103-B816-428E-B6ED-F38CDE368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47460" y="2675709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0ADD4149-9D1C-45E8-B0B9-8418A4565E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8557" y="2673532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CBF4CD83-EBE2-46E5-B189-037922816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60161" y="3009551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7D2B5854-BE6A-4AAE-AE54-2260C011CE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88190" y="3401092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6A2A3502-B14D-415C-AC4C-2276DE5A39D3}"/>
                      </a:ext>
                    </a:extLst>
                  </p:cNvPr>
                  <p:cNvCxnSpPr/>
                  <p:nvPr/>
                </p:nvCxnSpPr>
                <p:spPr>
                  <a:xfrm>
                    <a:off x="5667375" y="3737111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A3F17AC-D9F8-4A2B-B917-8FB64F7130B5}"/>
                    </a:ext>
                  </a:extLst>
                </p:cNvPr>
                <p:cNvGrpSpPr/>
                <p:nvPr/>
              </p:nvGrpSpPr>
              <p:grpSpPr>
                <a:xfrm rot="3735751">
                  <a:off x="5241340" y="4453651"/>
                  <a:ext cx="1066254" cy="1078081"/>
                  <a:chOff x="5247460" y="2667000"/>
                  <a:chExt cx="1066254" cy="1078081"/>
                </a:xfrm>
              </p:grpSpPr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A43EE31F-B050-443D-BCAD-4993AFD77FF0}"/>
                      </a:ext>
                    </a:extLst>
                  </p:cNvPr>
                  <p:cNvCxnSpPr/>
                  <p:nvPr/>
                </p:nvCxnSpPr>
                <p:spPr>
                  <a:xfrm>
                    <a:off x="5438775" y="26670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04BEB339-A841-4B17-A03E-21529CC935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47460" y="2675709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F6FD0C83-772D-4061-9018-D3419FCEF4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8557" y="2673532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0F3F8723-D3CE-4CAD-9378-76AAAAF7BC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60161" y="3009551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DA759C01-7CEF-4191-991C-A0F598B48F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88190" y="3401092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E0A8E481-0CFB-4D5B-84AE-AED2E62969D3}"/>
                      </a:ext>
                    </a:extLst>
                  </p:cNvPr>
                  <p:cNvCxnSpPr/>
                  <p:nvPr/>
                </p:nvCxnSpPr>
                <p:spPr>
                  <a:xfrm>
                    <a:off x="5667375" y="3737111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" name="Diamond 17">
                  <a:extLst>
                    <a:ext uri="{FF2B5EF4-FFF2-40B4-BE49-F238E27FC236}">
                      <a16:creationId xmlns:a16="http://schemas.microsoft.com/office/drawing/2014/main" id="{F132D000-56C8-4EC9-8175-618F276966BC}"/>
                    </a:ext>
                  </a:extLst>
                </p:cNvPr>
                <p:cNvSpPr/>
                <p:nvPr/>
              </p:nvSpPr>
              <p:spPr>
                <a:xfrm>
                  <a:off x="5268212" y="3386545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Diamond 18">
                  <a:extLst>
                    <a:ext uri="{FF2B5EF4-FFF2-40B4-BE49-F238E27FC236}">
                      <a16:creationId xmlns:a16="http://schemas.microsoft.com/office/drawing/2014/main" id="{24993930-0049-4A8B-A5DB-11AB81BFE80B}"/>
                    </a:ext>
                  </a:extLst>
                </p:cNvPr>
                <p:cNvSpPr/>
                <p:nvPr/>
              </p:nvSpPr>
              <p:spPr>
                <a:xfrm>
                  <a:off x="5257202" y="4114105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Diamond 19">
                  <a:extLst>
                    <a:ext uri="{FF2B5EF4-FFF2-40B4-BE49-F238E27FC236}">
                      <a16:creationId xmlns:a16="http://schemas.microsoft.com/office/drawing/2014/main" id="{F1F3415A-A8CF-4A96-9FDE-9EABE97BAE35}"/>
                    </a:ext>
                  </a:extLst>
                </p:cNvPr>
                <p:cNvSpPr/>
                <p:nvPr/>
              </p:nvSpPr>
              <p:spPr>
                <a:xfrm>
                  <a:off x="5878557" y="5170452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Diamond 14">
                <a:extLst>
                  <a:ext uri="{FF2B5EF4-FFF2-40B4-BE49-F238E27FC236}">
                    <a16:creationId xmlns:a16="http://schemas.microsoft.com/office/drawing/2014/main" id="{69FD6EDB-7590-47FD-A731-718AA60476F0}"/>
                  </a:ext>
                </a:extLst>
              </p:cNvPr>
              <p:cNvSpPr/>
              <p:nvPr/>
            </p:nvSpPr>
            <p:spPr>
              <a:xfrm>
                <a:off x="5894100" y="2297318"/>
                <a:ext cx="392620" cy="713232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927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4F44-9140-44D8-ADA3-9864AE77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Boundary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938A16-3494-44DA-BB3B-D0A143C6967E}"/>
              </a:ext>
            </a:extLst>
          </p:cNvPr>
          <p:cNvGrpSpPr/>
          <p:nvPr/>
        </p:nvGrpSpPr>
        <p:grpSpPr>
          <a:xfrm>
            <a:off x="890194" y="1887682"/>
            <a:ext cx="10411611" cy="3609975"/>
            <a:chOff x="-608570" y="1783940"/>
            <a:chExt cx="13581146" cy="470893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487191-4D78-45A7-912A-FBB46633F2E9}"/>
                </a:ext>
              </a:extLst>
            </p:cNvPr>
            <p:cNvGrpSpPr/>
            <p:nvPr/>
          </p:nvGrpSpPr>
          <p:grpSpPr>
            <a:xfrm>
              <a:off x="-608570" y="2115586"/>
              <a:ext cx="4785059" cy="4377289"/>
              <a:chOff x="625141" y="2115586"/>
              <a:chExt cx="4785059" cy="437728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6101944-8085-412D-9CA8-BC8933287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10800000">
                <a:off x="625141" y="2115586"/>
                <a:ext cx="4785059" cy="4377289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8E36DDA-9E4F-435F-A936-F28FACB5225D}"/>
                  </a:ext>
                </a:extLst>
              </p:cNvPr>
              <p:cNvGrpSpPr/>
              <p:nvPr/>
            </p:nvGrpSpPr>
            <p:grpSpPr>
              <a:xfrm>
                <a:off x="4752975" y="2187023"/>
                <a:ext cx="561975" cy="152400"/>
                <a:chOff x="3381375" y="2187023"/>
                <a:chExt cx="561975" cy="152400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CAA3224-C7BE-435C-B7D4-F209FC6F2D7F}"/>
                    </a:ext>
                  </a:extLst>
                </p:cNvPr>
                <p:cNvSpPr/>
                <p:nvPr/>
              </p:nvSpPr>
              <p:spPr>
                <a:xfrm>
                  <a:off x="3790950" y="2187023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BED87AD-30B9-4CF6-8AFC-490D4FA2C013}"/>
                    </a:ext>
                  </a:extLst>
                </p:cNvPr>
                <p:cNvSpPr/>
                <p:nvPr/>
              </p:nvSpPr>
              <p:spPr>
                <a:xfrm>
                  <a:off x="3381375" y="2238375"/>
                  <a:ext cx="76200" cy="762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7410F04-E67C-4762-B700-F599123B51C7}"/>
                  </a:ext>
                </a:extLst>
              </p:cNvPr>
              <p:cNvGrpSpPr/>
              <p:nvPr/>
            </p:nvGrpSpPr>
            <p:grpSpPr>
              <a:xfrm>
                <a:off x="4743450" y="5368373"/>
                <a:ext cx="561975" cy="152400"/>
                <a:chOff x="3381375" y="2187023"/>
                <a:chExt cx="561975" cy="15240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E22175B-2767-4C7A-9281-A245F894C796}"/>
                    </a:ext>
                  </a:extLst>
                </p:cNvPr>
                <p:cNvSpPr/>
                <p:nvPr/>
              </p:nvSpPr>
              <p:spPr>
                <a:xfrm>
                  <a:off x="3790950" y="2187023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F69DB56-AEFC-4CF9-A413-52BF9DA6568D}"/>
                    </a:ext>
                  </a:extLst>
                </p:cNvPr>
                <p:cNvSpPr/>
                <p:nvPr/>
              </p:nvSpPr>
              <p:spPr>
                <a:xfrm>
                  <a:off x="3381375" y="2238375"/>
                  <a:ext cx="76200" cy="762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D6ECB8-D19F-4CF1-B84C-E4124D87CCFD}"/>
                </a:ext>
              </a:extLst>
            </p:cNvPr>
            <p:cNvGrpSpPr/>
            <p:nvPr/>
          </p:nvGrpSpPr>
          <p:grpSpPr>
            <a:xfrm>
              <a:off x="3713273" y="2139398"/>
              <a:ext cx="4624388" cy="4215364"/>
              <a:chOff x="5805487" y="2115586"/>
              <a:chExt cx="4624388" cy="421536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D13AAC-5C82-4F23-92C9-3F77ECFCF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00750" y="2115586"/>
                <a:ext cx="4429125" cy="4215364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0ABE418-5EDB-4BEA-BDE9-CDB45F61C8D2}"/>
                  </a:ext>
                </a:extLst>
              </p:cNvPr>
              <p:cNvGrpSpPr/>
              <p:nvPr/>
            </p:nvGrpSpPr>
            <p:grpSpPr>
              <a:xfrm flipH="1">
                <a:off x="5815012" y="3352800"/>
                <a:ext cx="561975" cy="152400"/>
                <a:chOff x="3381375" y="2187023"/>
                <a:chExt cx="561975" cy="152400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3FF3950-2EB4-4A92-8CE6-B30C390D68D1}"/>
                    </a:ext>
                  </a:extLst>
                </p:cNvPr>
                <p:cNvSpPr/>
                <p:nvPr/>
              </p:nvSpPr>
              <p:spPr>
                <a:xfrm>
                  <a:off x="3790950" y="2187023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1A27872-B192-4831-9458-0DF66D29A789}"/>
                    </a:ext>
                  </a:extLst>
                </p:cNvPr>
                <p:cNvSpPr/>
                <p:nvPr/>
              </p:nvSpPr>
              <p:spPr>
                <a:xfrm>
                  <a:off x="3381375" y="2238375"/>
                  <a:ext cx="76200" cy="762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A5DC25B-9BB4-41E1-B6F9-C90ED495AE35}"/>
                  </a:ext>
                </a:extLst>
              </p:cNvPr>
              <p:cNvGrpSpPr/>
              <p:nvPr/>
            </p:nvGrpSpPr>
            <p:grpSpPr>
              <a:xfrm flipH="1">
                <a:off x="5805487" y="4161355"/>
                <a:ext cx="561975" cy="152400"/>
                <a:chOff x="3381375" y="2187023"/>
                <a:chExt cx="561975" cy="15240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8D4C62C-F0BF-4CFB-8DE7-C15B6CB2553B}"/>
                    </a:ext>
                  </a:extLst>
                </p:cNvPr>
                <p:cNvSpPr/>
                <p:nvPr/>
              </p:nvSpPr>
              <p:spPr>
                <a:xfrm>
                  <a:off x="3790950" y="2187023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2374319-1485-4131-89C7-6BFB3D93BCD2}"/>
                    </a:ext>
                  </a:extLst>
                </p:cNvPr>
                <p:cNvSpPr/>
                <p:nvPr/>
              </p:nvSpPr>
              <p:spPr>
                <a:xfrm>
                  <a:off x="3381375" y="2238375"/>
                  <a:ext cx="76200" cy="762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1374EE0-7C1F-43D0-A26E-7E751DB9A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0800000">
              <a:off x="8187517" y="2096535"/>
              <a:ext cx="4785059" cy="4377289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7774B17-AEAD-4964-8C02-D6D45796275E}"/>
                </a:ext>
              </a:extLst>
            </p:cNvPr>
            <p:cNvGrpSpPr/>
            <p:nvPr/>
          </p:nvGrpSpPr>
          <p:grpSpPr>
            <a:xfrm flipH="1">
              <a:off x="8185825" y="5343525"/>
              <a:ext cx="561975" cy="152400"/>
              <a:chOff x="9356810" y="4566167"/>
              <a:chExt cx="561975" cy="1524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7F0B8D-1F45-4D66-8725-41F6AB47BB5A}"/>
                  </a:ext>
                </a:extLst>
              </p:cNvPr>
              <p:cNvSpPr/>
              <p:nvPr/>
            </p:nvSpPr>
            <p:spPr>
              <a:xfrm>
                <a:off x="9356810" y="4566167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9EC7A65-EF3B-4D3A-AE95-2CC88CA15981}"/>
                  </a:ext>
                </a:extLst>
              </p:cNvPr>
              <p:cNvSpPr/>
              <p:nvPr/>
            </p:nvSpPr>
            <p:spPr>
              <a:xfrm>
                <a:off x="9842585" y="4617519"/>
                <a:ext cx="76200" cy="762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AF50A60-3278-4A61-A010-9FC266937BE0}"/>
                </a:ext>
              </a:extLst>
            </p:cNvPr>
            <p:cNvGrpSpPr/>
            <p:nvPr/>
          </p:nvGrpSpPr>
          <p:grpSpPr>
            <a:xfrm flipH="1">
              <a:off x="8186389" y="2187023"/>
              <a:ext cx="561975" cy="152400"/>
              <a:chOff x="9356810" y="4566167"/>
              <a:chExt cx="561975" cy="1524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0B3646E-CD16-4B6D-B618-BA0C9D3236E4}"/>
                  </a:ext>
                </a:extLst>
              </p:cNvPr>
              <p:cNvSpPr/>
              <p:nvPr/>
            </p:nvSpPr>
            <p:spPr>
              <a:xfrm>
                <a:off x="9356810" y="4566167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D844CA0-E3E7-4F3A-86B2-4BD5F7F83FE9}"/>
                  </a:ext>
                </a:extLst>
              </p:cNvPr>
              <p:cNvSpPr/>
              <p:nvPr/>
            </p:nvSpPr>
            <p:spPr>
              <a:xfrm>
                <a:off x="9842585" y="4617519"/>
                <a:ext cx="76200" cy="762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DDEC51E-9603-447E-AA33-2287E9A5D3EE}"/>
                </a:ext>
              </a:extLst>
            </p:cNvPr>
            <p:cNvGrpSpPr/>
            <p:nvPr/>
          </p:nvGrpSpPr>
          <p:grpSpPr>
            <a:xfrm>
              <a:off x="7861341" y="4160319"/>
              <a:ext cx="561975" cy="152400"/>
              <a:chOff x="9356810" y="4566167"/>
              <a:chExt cx="561975" cy="1524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29D8405-7805-457B-B55C-C90F9D2F58C9}"/>
                  </a:ext>
                </a:extLst>
              </p:cNvPr>
              <p:cNvSpPr/>
              <p:nvPr/>
            </p:nvSpPr>
            <p:spPr>
              <a:xfrm>
                <a:off x="9356810" y="4566167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3E63CBA-EF00-447D-BBD0-1750C4847338}"/>
                  </a:ext>
                </a:extLst>
              </p:cNvPr>
              <p:cNvSpPr/>
              <p:nvPr/>
            </p:nvSpPr>
            <p:spPr>
              <a:xfrm>
                <a:off x="9842585" y="4617519"/>
                <a:ext cx="76200" cy="762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AEC028B-924E-4134-A306-B66BBD54ECC2}"/>
                </a:ext>
              </a:extLst>
            </p:cNvPr>
            <p:cNvGrpSpPr/>
            <p:nvPr/>
          </p:nvGrpSpPr>
          <p:grpSpPr>
            <a:xfrm>
              <a:off x="7830330" y="3374505"/>
              <a:ext cx="561975" cy="152400"/>
              <a:chOff x="9356810" y="4566167"/>
              <a:chExt cx="561975" cy="1524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9747AF8-409C-4A11-BBAC-8524466ECBAB}"/>
                  </a:ext>
                </a:extLst>
              </p:cNvPr>
              <p:cNvSpPr/>
              <p:nvPr/>
            </p:nvSpPr>
            <p:spPr>
              <a:xfrm>
                <a:off x="9356810" y="4566167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24DD67B-5080-41F0-AB7A-59014C5EF2FC}"/>
                  </a:ext>
                </a:extLst>
              </p:cNvPr>
              <p:cNvSpPr/>
              <p:nvPr/>
            </p:nvSpPr>
            <p:spPr>
              <a:xfrm>
                <a:off x="9842585" y="4617519"/>
                <a:ext cx="76200" cy="762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7BCCDCA-208F-4946-86DD-000AEAC840A7}"/>
                </a:ext>
              </a:extLst>
            </p:cNvPr>
            <p:cNvGrpSpPr/>
            <p:nvPr/>
          </p:nvGrpSpPr>
          <p:grpSpPr>
            <a:xfrm>
              <a:off x="3258646" y="1801386"/>
              <a:ext cx="1230916" cy="4094005"/>
              <a:chOff x="5235426" y="2297318"/>
              <a:chExt cx="1078288" cy="358636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67C8D52-397A-4D44-A4A1-70A01E04D493}"/>
                  </a:ext>
                </a:extLst>
              </p:cNvPr>
              <p:cNvGrpSpPr/>
              <p:nvPr/>
            </p:nvGrpSpPr>
            <p:grpSpPr>
              <a:xfrm>
                <a:off x="5235426" y="2667000"/>
                <a:ext cx="1078288" cy="3216684"/>
                <a:chOff x="5235426" y="2667000"/>
                <a:chExt cx="1078288" cy="3216684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40A44A9-CEB2-47E2-A1DC-A3A2008FB82E}"/>
                    </a:ext>
                  </a:extLst>
                </p:cNvPr>
                <p:cNvGrpSpPr/>
                <p:nvPr/>
              </p:nvGrpSpPr>
              <p:grpSpPr>
                <a:xfrm>
                  <a:off x="5247460" y="2667000"/>
                  <a:ext cx="1066254" cy="1078081"/>
                  <a:chOff x="5247460" y="2667000"/>
                  <a:chExt cx="1066254" cy="1078081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C7784874-70BA-4893-BB50-42D4D274C187}"/>
                      </a:ext>
                    </a:extLst>
                  </p:cNvPr>
                  <p:cNvCxnSpPr/>
                  <p:nvPr/>
                </p:nvCxnSpPr>
                <p:spPr>
                  <a:xfrm>
                    <a:off x="5438775" y="26670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2482F76-D7A8-4DF0-A958-98C6DEA98D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47460" y="2675709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23109E13-8C1E-4828-AA74-7FE1DA4E6D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8557" y="2673532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4276DD2E-5145-48EE-8C5E-E4CC395E9C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60161" y="3009551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87A8E95F-2FFA-4478-BB01-3AC798B6EB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88190" y="3401092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7D2135FD-8DE7-4266-9EF7-74D432560077}"/>
                      </a:ext>
                    </a:extLst>
                  </p:cNvPr>
                  <p:cNvCxnSpPr/>
                  <p:nvPr/>
                </p:nvCxnSpPr>
                <p:spPr>
                  <a:xfrm>
                    <a:off x="5667375" y="3737111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CF8B9A5-901C-4E18-8871-64DB80255D65}"/>
                    </a:ext>
                  </a:extLst>
                </p:cNvPr>
                <p:cNvGrpSpPr/>
                <p:nvPr/>
              </p:nvGrpSpPr>
              <p:grpSpPr>
                <a:xfrm rot="3735751">
                  <a:off x="5241340" y="4453651"/>
                  <a:ext cx="1066254" cy="1078081"/>
                  <a:chOff x="5247460" y="2667000"/>
                  <a:chExt cx="1066254" cy="1078081"/>
                </a:xfrm>
              </p:grpSpPr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F6426D29-2353-4380-B7BE-2E476984E48B}"/>
                      </a:ext>
                    </a:extLst>
                  </p:cNvPr>
                  <p:cNvCxnSpPr/>
                  <p:nvPr/>
                </p:nvCxnSpPr>
                <p:spPr>
                  <a:xfrm>
                    <a:off x="5438775" y="26670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757FD398-F288-43D9-B032-305063ED44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47460" y="2675709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1C623F2B-67C2-4769-ADB7-7C12CE75C8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8557" y="2673532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101DC149-F3CD-4E2E-AFCC-6954BC388D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60161" y="3009551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2B0D9EA4-9FFC-4C4C-96C5-3E5A90A41A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88190" y="3401092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91FFAE23-697C-436F-8312-E294123D0B67}"/>
                      </a:ext>
                    </a:extLst>
                  </p:cNvPr>
                  <p:cNvCxnSpPr/>
                  <p:nvPr/>
                </p:nvCxnSpPr>
                <p:spPr>
                  <a:xfrm>
                    <a:off x="5667375" y="3737111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Diamond 48">
                  <a:extLst>
                    <a:ext uri="{FF2B5EF4-FFF2-40B4-BE49-F238E27FC236}">
                      <a16:creationId xmlns:a16="http://schemas.microsoft.com/office/drawing/2014/main" id="{6E9D8BEE-0F6A-442C-AA19-CA97544E2BAC}"/>
                    </a:ext>
                  </a:extLst>
                </p:cNvPr>
                <p:cNvSpPr/>
                <p:nvPr/>
              </p:nvSpPr>
              <p:spPr>
                <a:xfrm>
                  <a:off x="5268212" y="3386545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Diamond 49">
                  <a:extLst>
                    <a:ext uri="{FF2B5EF4-FFF2-40B4-BE49-F238E27FC236}">
                      <a16:creationId xmlns:a16="http://schemas.microsoft.com/office/drawing/2014/main" id="{0087AFDF-5916-46C8-A764-13CFD3BCC25C}"/>
                    </a:ext>
                  </a:extLst>
                </p:cNvPr>
                <p:cNvSpPr/>
                <p:nvPr/>
              </p:nvSpPr>
              <p:spPr>
                <a:xfrm>
                  <a:off x="5257202" y="4114105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Diamond 50">
                  <a:extLst>
                    <a:ext uri="{FF2B5EF4-FFF2-40B4-BE49-F238E27FC236}">
                      <a16:creationId xmlns:a16="http://schemas.microsoft.com/office/drawing/2014/main" id="{593F42F0-B40C-45EE-9C10-893CE0C4AFED}"/>
                    </a:ext>
                  </a:extLst>
                </p:cNvPr>
                <p:cNvSpPr/>
                <p:nvPr/>
              </p:nvSpPr>
              <p:spPr>
                <a:xfrm>
                  <a:off x="5878557" y="5170452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Diamond 45">
                <a:extLst>
                  <a:ext uri="{FF2B5EF4-FFF2-40B4-BE49-F238E27FC236}">
                    <a16:creationId xmlns:a16="http://schemas.microsoft.com/office/drawing/2014/main" id="{C9802BB2-20DA-4D0F-9AB9-B6016A354788}"/>
                  </a:ext>
                </a:extLst>
              </p:cNvPr>
              <p:cNvSpPr/>
              <p:nvPr/>
            </p:nvSpPr>
            <p:spPr>
              <a:xfrm>
                <a:off x="5894100" y="2297318"/>
                <a:ext cx="392620" cy="713232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FA282B1-F166-4D8C-A9A6-7F12382E7816}"/>
                </a:ext>
              </a:extLst>
            </p:cNvPr>
            <p:cNvGrpSpPr/>
            <p:nvPr/>
          </p:nvGrpSpPr>
          <p:grpSpPr>
            <a:xfrm flipH="1">
              <a:off x="7688865" y="1783940"/>
              <a:ext cx="1230916" cy="4094005"/>
              <a:chOff x="5235426" y="2297318"/>
              <a:chExt cx="1078288" cy="3586366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92B7E9A-3C70-46E1-A007-1390530450CC}"/>
                  </a:ext>
                </a:extLst>
              </p:cNvPr>
              <p:cNvGrpSpPr/>
              <p:nvPr/>
            </p:nvGrpSpPr>
            <p:grpSpPr>
              <a:xfrm>
                <a:off x="5235426" y="2667000"/>
                <a:ext cx="1078288" cy="3216684"/>
                <a:chOff x="5235426" y="2667000"/>
                <a:chExt cx="1078288" cy="3216684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D24C82EF-06F2-446A-B177-8EADC1F04452}"/>
                    </a:ext>
                  </a:extLst>
                </p:cNvPr>
                <p:cNvGrpSpPr/>
                <p:nvPr/>
              </p:nvGrpSpPr>
              <p:grpSpPr>
                <a:xfrm>
                  <a:off x="5247460" y="2667000"/>
                  <a:ext cx="1066254" cy="1078081"/>
                  <a:chOff x="5247460" y="2667000"/>
                  <a:chExt cx="1066254" cy="1078081"/>
                </a:xfrm>
              </p:grpSpPr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F60910E9-029C-4FE9-B157-A1BD460BF275}"/>
                      </a:ext>
                    </a:extLst>
                  </p:cNvPr>
                  <p:cNvCxnSpPr/>
                  <p:nvPr/>
                </p:nvCxnSpPr>
                <p:spPr>
                  <a:xfrm>
                    <a:off x="5438775" y="26670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EDA4856E-24B5-4C1A-8E0F-3E6EB5ECE3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47460" y="2675709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6CB22016-B139-48F7-B0C3-1048D858FB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8557" y="2673532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F59FDEBF-1C3C-4281-8C3B-B27951AC5D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60161" y="3009551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498B9B37-8D2D-455E-B796-632E1D17FB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88190" y="3401092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2EAFC84A-4DAE-4E98-85AA-8BC81F45CE7C}"/>
                      </a:ext>
                    </a:extLst>
                  </p:cNvPr>
                  <p:cNvCxnSpPr/>
                  <p:nvPr/>
                </p:nvCxnSpPr>
                <p:spPr>
                  <a:xfrm>
                    <a:off x="5667375" y="3737111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3E8FA69-806E-4227-A373-CC1CB44FBB83}"/>
                    </a:ext>
                  </a:extLst>
                </p:cNvPr>
                <p:cNvGrpSpPr/>
                <p:nvPr/>
              </p:nvGrpSpPr>
              <p:grpSpPr>
                <a:xfrm rot="3735751">
                  <a:off x="5241340" y="4453651"/>
                  <a:ext cx="1066254" cy="1078081"/>
                  <a:chOff x="5247460" y="2667000"/>
                  <a:chExt cx="1066254" cy="1078081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2E07EA8C-2ED4-4825-BBF1-DA530E3E990D}"/>
                      </a:ext>
                    </a:extLst>
                  </p:cNvPr>
                  <p:cNvCxnSpPr/>
                  <p:nvPr/>
                </p:nvCxnSpPr>
                <p:spPr>
                  <a:xfrm>
                    <a:off x="5438775" y="2667000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9A166880-5BB7-43D0-911E-2393123DB3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47460" y="2675709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CB5F9061-B80B-4620-BDB8-CEDB208DB9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8557" y="2673532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1AB8CC86-06AD-449A-A683-8A6226BD8A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60161" y="3009551"/>
                    <a:ext cx="435157" cy="72756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500CFE4D-1D65-436F-82F7-713E32C2B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88190" y="3401092"/>
                    <a:ext cx="217442" cy="343989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F1D40000-5B65-4DE8-BD62-67C4E15F44A1}"/>
                      </a:ext>
                    </a:extLst>
                  </p:cNvPr>
                  <p:cNvCxnSpPr/>
                  <p:nvPr/>
                </p:nvCxnSpPr>
                <p:spPr>
                  <a:xfrm>
                    <a:off x="5667375" y="3737111"/>
                    <a:ext cx="457200" cy="0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9" name="Diamond 68">
                  <a:extLst>
                    <a:ext uri="{FF2B5EF4-FFF2-40B4-BE49-F238E27FC236}">
                      <a16:creationId xmlns:a16="http://schemas.microsoft.com/office/drawing/2014/main" id="{E9354525-7033-401D-82B1-72986FEC6D1E}"/>
                    </a:ext>
                  </a:extLst>
                </p:cNvPr>
                <p:cNvSpPr/>
                <p:nvPr/>
              </p:nvSpPr>
              <p:spPr>
                <a:xfrm>
                  <a:off x="5268212" y="3386545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Diamond 69">
                  <a:extLst>
                    <a:ext uri="{FF2B5EF4-FFF2-40B4-BE49-F238E27FC236}">
                      <a16:creationId xmlns:a16="http://schemas.microsoft.com/office/drawing/2014/main" id="{3E2273DC-CE77-4B77-A599-FA3022C07112}"/>
                    </a:ext>
                  </a:extLst>
                </p:cNvPr>
                <p:cNvSpPr/>
                <p:nvPr/>
              </p:nvSpPr>
              <p:spPr>
                <a:xfrm>
                  <a:off x="5257202" y="4114105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Diamond 70">
                  <a:extLst>
                    <a:ext uri="{FF2B5EF4-FFF2-40B4-BE49-F238E27FC236}">
                      <a16:creationId xmlns:a16="http://schemas.microsoft.com/office/drawing/2014/main" id="{37413FA5-D6AE-4AF0-BACF-1F54519B0910}"/>
                    </a:ext>
                  </a:extLst>
                </p:cNvPr>
                <p:cNvSpPr/>
                <p:nvPr/>
              </p:nvSpPr>
              <p:spPr>
                <a:xfrm>
                  <a:off x="5878557" y="5170452"/>
                  <a:ext cx="392620" cy="713232"/>
                </a:xfrm>
                <a:prstGeom prst="diamond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" name="Diamond 65">
                <a:extLst>
                  <a:ext uri="{FF2B5EF4-FFF2-40B4-BE49-F238E27FC236}">
                    <a16:creationId xmlns:a16="http://schemas.microsoft.com/office/drawing/2014/main" id="{5D3820A4-2D8E-4C83-A32F-6316CD6DB6A5}"/>
                  </a:ext>
                </a:extLst>
              </p:cNvPr>
              <p:cNvSpPr/>
              <p:nvPr/>
            </p:nvSpPr>
            <p:spPr>
              <a:xfrm>
                <a:off x="5894100" y="2297318"/>
                <a:ext cx="392620" cy="713232"/>
              </a:xfrm>
              <a:prstGeom prst="diamond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08068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10570</TotalTime>
  <Words>134</Words>
  <Application>Microsoft Office PowerPoint</Application>
  <PresentationFormat>Widescreen</PresentationFormat>
  <Paragraphs>31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Cooper Black</vt:lpstr>
      <vt:lpstr>1_Office Theme</vt:lpstr>
      <vt:lpstr>Weekly Meeting  Dec 08, 2023</vt:lpstr>
      <vt:lpstr>4-8 GBs</vt:lpstr>
      <vt:lpstr>448448…GB</vt:lpstr>
      <vt:lpstr>Periodicity Check along Y direction</vt:lpstr>
      <vt:lpstr>GB Line</vt:lpstr>
      <vt:lpstr>Left                          Right</vt:lpstr>
      <vt:lpstr>Left                       Right</vt:lpstr>
      <vt:lpstr>Combine</vt:lpstr>
      <vt:lpstr>Both Boundary</vt:lpstr>
      <vt:lpstr>4-8-4-8</vt:lpstr>
      <vt:lpstr>44484448….</vt:lpstr>
      <vt:lpstr>4484448…</vt:lpstr>
      <vt:lpstr>Codes</vt:lpstr>
      <vt:lpstr>Created using my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  April 28, 2023</dc:title>
  <dc:creator>Nuruzzaman Sakib</dc:creator>
  <cp:lastModifiedBy>Nuruzzaman Sakib</cp:lastModifiedBy>
  <cp:revision>210</cp:revision>
  <dcterms:created xsi:type="dcterms:W3CDTF">2023-04-26T21:01:03Z</dcterms:created>
  <dcterms:modified xsi:type="dcterms:W3CDTF">2024-02-20T04:51:24Z</dcterms:modified>
</cp:coreProperties>
</file>